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268" r:id="rId3"/>
    <p:sldId id="267" r:id="rId4"/>
    <p:sldId id="269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2" d="100"/>
          <a:sy n="72" d="100"/>
        </p:scale>
        <p:origin x="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727A68-DFE8-4B2D-A6E3-925D9AF4BFC6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1B457E0-45DB-48E7-90B7-BC70191F02FD}">
      <dgm:prSet/>
      <dgm:spPr/>
      <dgm:t>
        <a:bodyPr/>
        <a:lstStyle/>
        <a:p>
          <a:r>
            <a:rPr lang="en-CA"/>
            <a:t>React</a:t>
          </a:r>
          <a:endParaRPr lang="en-US"/>
        </a:p>
      </dgm:t>
    </dgm:pt>
    <dgm:pt modelId="{5C468E0F-C8AE-4083-8C73-0B9D8E599F15}" type="parTrans" cxnId="{AB97982D-4246-44DA-83E3-2CD8C3780AA9}">
      <dgm:prSet/>
      <dgm:spPr/>
      <dgm:t>
        <a:bodyPr/>
        <a:lstStyle/>
        <a:p>
          <a:endParaRPr lang="en-US"/>
        </a:p>
      </dgm:t>
    </dgm:pt>
    <dgm:pt modelId="{BCD2F6E5-3C22-4F21-8120-77838EC06410}" type="sibTrans" cxnId="{AB97982D-4246-44DA-83E3-2CD8C3780AA9}">
      <dgm:prSet/>
      <dgm:spPr/>
      <dgm:t>
        <a:bodyPr/>
        <a:lstStyle/>
        <a:p>
          <a:endParaRPr lang="en-US"/>
        </a:p>
      </dgm:t>
    </dgm:pt>
    <dgm:pt modelId="{7A3825BD-3A11-4064-BD41-83D4CE5B974B}">
      <dgm:prSet/>
      <dgm:spPr/>
      <dgm:t>
        <a:bodyPr/>
        <a:lstStyle/>
        <a:p>
          <a:r>
            <a:rPr lang="en-CA"/>
            <a:t>Populaire</a:t>
          </a:r>
          <a:endParaRPr lang="en-US"/>
        </a:p>
      </dgm:t>
    </dgm:pt>
    <dgm:pt modelId="{B6AC3F86-EF84-4377-807B-41BAB820CA48}" type="parTrans" cxnId="{850C8C85-D442-458F-BF90-62D9769003A7}">
      <dgm:prSet/>
      <dgm:spPr/>
      <dgm:t>
        <a:bodyPr/>
        <a:lstStyle/>
        <a:p>
          <a:endParaRPr lang="en-US"/>
        </a:p>
      </dgm:t>
    </dgm:pt>
    <dgm:pt modelId="{F41B5C2E-C310-4D59-9B33-CC4D7550C204}" type="sibTrans" cxnId="{850C8C85-D442-458F-BF90-62D9769003A7}">
      <dgm:prSet/>
      <dgm:spPr/>
      <dgm:t>
        <a:bodyPr/>
        <a:lstStyle/>
        <a:p>
          <a:endParaRPr lang="en-US"/>
        </a:p>
      </dgm:t>
    </dgm:pt>
    <dgm:pt modelId="{C17F0516-FB0C-4AF8-AF0B-33649A5F718A}">
      <dgm:prSet/>
      <dgm:spPr/>
      <dgm:t>
        <a:bodyPr/>
        <a:lstStyle/>
        <a:p>
          <a:r>
            <a:rPr lang="en-CA"/>
            <a:t>Beaucoup de support</a:t>
          </a:r>
          <a:endParaRPr lang="en-US"/>
        </a:p>
      </dgm:t>
    </dgm:pt>
    <dgm:pt modelId="{1636461F-0D07-480A-9897-3C01590F1288}" type="parTrans" cxnId="{3B499B56-EAD1-4FE9-991E-A6ACA0946DE2}">
      <dgm:prSet/>
      <dgm:spPr/>
      <dgm:t>
        <a:bodyPr/>
        <a:lstStyle/>
        <a:p>
          <a:endParaRPr lang="en-US"/>
        </a:p>
      </dgm:t>
    </dgm:pt>
    <dgm:pt modelId="{E9B64D4D-16CD-4ACB-938D-45D15492F5AF}" type="sibTrans" cxnId="{3B499B56-EAD1-4FE9-991E-A6ACA0946DE2}">
      <dgm:prSet/>
      <dgm:spPr/>
      <dgm:t>
        <a:bodyPr/>
        <a:lstStyle/>
        <a:p>
          <a:endParaRPr lang="en-US"/>
        </a:p>
      </dgm:t>
    </dgm:pt>
    <dgm:pt modelId="{30543A2C-EDDF-430E-AB9B-B829E1A20CAD}">
      <dgm:prSet/>
      <dgm:spPr/>
      <dgm:t>
        <a:bodyPr/>
        <a:lstStyle/>
        <a:p>
          <a:r>
            <a:rPr lang="en-CA"/>
            <a:t>Performant</a:t>
          </a:r>
          <a:endParaRPr lang="en-US"/>
        </a:p>
      </dgm:t>
    </dgm:pt>
    <dgm:pt modelId="{967FF238-0660-4AAE-A5CB-758B8A72F85B}" type="parTrans" cxnId="{A1377CDD-21AB-42E8-A215-71B8F28C8009}">
      <dgm:prSet/>
      <dgm:spPr/>
      <dgm:t>
        <a:bodyPr/>
        <a:lstStyle/>
        <a:p>
          <a:endParaRPr lang="en-US"/>
        </a:p>
      </dgm:t>
    </dgm:pt>
    <dgm:pt modelId="{04BF2170-C437-4FD5-8C47-98504A426F4E}" type="sibTrans" cxnId="{A1377CDD-21AB-42E8-A215-71B8F28C8009}">
      <dgm:prSet/>
      <dgm:spPr/>
      <dgm:t>
        <a:bodyPr/>
        <a:lstStyle/>
        <a:p>
          <a:endParaRPr lang="en-US"/>
        </a:p>
      </dgm:t>
    </dgm:pt>
    <dgm:pt modelId="{A1079EEE-800F-43EE-B87B-6D73E05C7EF5}">
      <dgm:prSet/>
      <dgm:spPr/>
      <dgm:t>
        <a:bodyPr/>
        <a:lstStyle/>
        <a:p>
          <a:r>
            <a:rPr lang="en-CA"/>
            <a:t>Modulaire</a:t>
          </a:r>
          <a:endParaRPr lang="en-US"/>
        </a:p>
      </dgm:t>
    </dgm:pt>
    <dgm:pt modelId="{A3A7AF5A-016E-45D7-B880-6C477F5CF440}" type="parTrans" cxnId="{C5569F3E-98AB-4F9D-ABE1-790AEFEFD4C9}">
      <dgm:prSet/>
      <dgm:spPr/>
      <dgm:t>
        <a:bodyPr/>
        <a:lstStyle/>
        <a:p>
          <a:endParaRPr lang="en-US"/>
        </a:p>
      </dgm:t>
    </dgm:pt>
    <dgm:pt modelId="{BA37230B-9925-47BE-A071-EE04F6B27D00}" type="sibTrans" cxnId="{C5569F3E-98AB-4F9D-ABE1-790AEFEFD4C9}">
      <dgm:prSet/>
      <dgm:spPr/>
      <dgm:t>
        <a:bodyPr/>
        <a:lstStyle/>
        <a:p>
          <a:endParaRPr lang="en-US"/>
        </a:p>
      </dgm:t>
    </dgm:pt>
    <dgm:pt modelId="{79828D48-386E-43F8-AB95-717170EED152}">
      <dgm:prSet/>
      <dgm:spPr/>
      <dgm:t>
        <a:bodyPr/>
        <a:lstStyle/>
        <a:p>
          <a:r>
            <a:rPr lang="en-CA"/>
            <a:t>Next</a:t>
          </a:r>
          <a:endParaRPr lang="en-US"/>
        </a:p>
      </dgm:t>
    </dgm:pt>
    <dgm:pt modelId="{0CB709F3-8945-4C77-81D4-DAAFAE72BC9A}" type="parTrans" cxnId="{EF76B0EE-8DCE-47F5-B07F-CFADA1CAAFEF}">
      <dgm:prSet/>
      <dgm:spPr/>
      <dgm:t>
        <a:bodyPr/>
        <a:lstStyle/>
        <a:p>
          <a:endParaRPr lang="en-US"/>
        </a:p>
      </dgm:t>
    </dgm:pt>
    <dgm:pt modelId="{6361CBF7-AA68-478B-A53A-3DD5070AE421}" type="sibTrans" cxnId="{EF76B0EE-8DCE-47F5-B07F-CFADA1CAAFEF}">
      <dgm:prSet/>
      <dgm:spPr/>
      <dgm:t>
        <a:bodyPr/>
        <a:lstStyle/>
        <a:p>
          <a:endParaRPr lang="en-US"/>
        </a:p>
      </dgm:t>
    </dgm:pt>
    <dgm:pt modelId="{4E164A2A-D728-43B2-958A-AE8AA30ED29F}">
      <dgm:prSet/>
      <dgm:spPr/>
      <dgm:t>
        <a:bodyPr/>
        <a:lstStyle/>
        <a:p>
          <a:r>
            <a:rPr lang="en-CA"/>
            <a:t>Server side rendering</a:t>
          </a:r>
          <a:endParaRPr lang="en-US"/>
        </a:p>
      </dgm:t>
    </dgm:pt>
    <dgm:pt modelId="{64E7E766-2F64-4F07-8BFA-3EFDE174F506}" type="parTrans" cxnId="{969BD79E-BD56-4FD1-90FE-B1B2290968B1}">
      <dgm:prSet/>
      <dgm:spPr/>
      <dgm:t>
        <a:bodyPr/>
        <a:lstStyle/>
        <a:p>
          <a:endParaRPr lang="en-US"/>
        </a:p>
      </dgm:t>
    </dgm:pt>
    <dgm:pt modelId="{C7CF869F-B1DD-4358-AAB8-B346FA369D32}" type="sibTrans" cxnId="{969BD79E-BD56-4FD1-90FE-B1B2290968B1}">
      <dgm:prSet/>
      <dgm:spPr/>
      <dgm:t>
        <a:bodyPr/>
        <a:lstStyle/>
        <a:p>
          <a:endParaRPr lang="en-US"/>
        </a:p>
      </dgm:t>
    </dgm:pt>
    <dgm:pt modelId="{90E08A98-06EA-41F6-AC50-0D5CDD5D1157}" type="pres">
      <dgm:prSet presAssocID="{B3727A68-DFE8-4B2D-A6E3-925D9AF4BFC6}" presName="linear" presStyleCnt="0">
        <dgm:presLayoutVars>
          <dgm:dir/>
          <dgm:animLvl val="lvl"/>
          <dgm:resizeHandles val="exact"/>
        </dgm:presLayoutVars>
      </dgm:prSet>
      <dgm:spPr/>
    </dgm:pt>
    <dgm:pt modelId="{C49DE335-7546-41DE-8AD9-20E14F28BF85}" type="pres">
      <dgm:prSet presAssocID="{01B457E0-45DB-48E7-90B7-BC70191F02FD}" presName="parentLin" presStyleCnt="0"/>
      <dgm:spPr/>
    </dgm:pt>
    <dgm:pt modelId="{BD5D4358-DF00-4956-A6EE-9C1687050991}" type="pres">
      <dgm:prSet presAssocID="{01B457E0-45DB-48E7-90B7-BC70191F02FD}" presName="parentLeftMargin" presStyleLbl="node1" presStyleIdx="0" presStyleCnt="2"/>
      <dgm:spPr/>
    </dgm:pt>
    <dgm:pt modelId="{12AC8D66-5180-4C78-9450-601DED9C4A4A}" type="pres">
      <dgm:prSet presAssocID="{01B457E0-45DB-48E7-90B7-BC70191F02F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3119B46-4DB4-4B1B-824B-C059ADCC8FA5}" type="pres">
      <dgm:prSet presAssocID="{01B457E0-45DB-48E7-90B7-BC70191F02FD}" presName="negativeSpace" presStyleCnt="0"/>
      <dgm:spPr/>
    </dgm:pt>
    <dgm:pt modelId="{FAB2F111-16E3-4B3F-AA1E-D51F5CDF31FA}" type="pres">
      <dgm:prSet presAssocID="{01B457E0-45DB-48E7-90B7-BC70191F02FD}" presName="childText" presStyleLbl="conFgAcc1" presStyleIdx="0" presStyleCnt="2">
        <dgm:presLayoutVars>
          <dgm:bulletEnabled val="1"/>
        </dgm:presLayoutVars>
      </dgm:prSet>
      <dgm:spPr/>
    </dgm:pt>
    <dgm:pt modelId="{B587B2D8-387E-401E-B531-1EBFAE58F63F}" type="pres">
      <dgm:prSet presAssocID="{BCD2F6E5-3C22-4F21-8120-77838EC06410}" presName="spaceBetweenRectangles" presStyleCnt="0"/>
      <dgm:spPr/>
    </dgm:pt>
    <dgm:pt modelId="{FA90D2ED-D893-4655-BC74-A54F51B62705}" type="pres">
      <dgm:prSet presAssocID="{79828D48-386E-43F8-AB95-717170EED152}" presName="parentLin" presStyleCnt="0"/>
      <dgm:spPr/>
    </dgm:pt>
    <dgm:pt modelId="{73CF6201-E203-4CFE-B87B-C97DBA96EDB2}" type="pres">
      <dgm:prSet presAssocID="{79828D48-386E-43F8-AB95-717170EED152}" presName="parentLeftMargin" presStyleLbl="node1" presStyleIdx="0" presStyleCnt="2"/>
      <dgm:spPr/>
    </dgm:pt>
    <dgm:pt modelId="{B38C54E1-C662-410F-8607-26789C8E5224}" type="pres">
      <dgm:prSet presAssocID="{79828D48-386E-43F8-AB95-717170EED152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0B66FDF-3877-4AEE-8814-AB874D81969B}" type="pres">
      <dgm:prSet presAssocID="{79828D48-386E-43F8-AB95-717170EED152}" presName="negativeSpace" presStyleCnt="0"/>
      <dgm:spPr/>
    </dgm:pt>
    <dgm:pt modelId="{43F4794B-BBA7-4453-BAAE-1A1C750B89B7}" type="pres">
      <dgm:prSet presAssocID="{79828D48-386E-43F8-AB95-717170EED152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FC5DF91E-90FF-4BFB-95FD-847245B554BD}" type="presOf" srcId="{30543A2C-EDDF-430E-AB9B-B829E1A20CAD}" destId="{FAB2F111-16E3-4B3F-AA1E-D51F5CDF31FA}" srcOrd="0" destOrd="2" presId="urn:microsoft.com/office/officeart/2005/8/layout/list1"/>
    <dgm:cxn modelId="{94465C21-FA15-4F6F-8DD9-8DF9775D9BD5}" type="presOf" srcId="{C17F0516-FB0C-4AF8-AF0B-33649A5F718A}" destId="{FAB2F111-16E3-4B3F-AA1E-D51F5CDF31FA}" srcOrd="0" destOrd="1" presId="urn:microsoft.com/office/officeart/2005/8/layout/list1"/>
    <dgm:cxn modelId="{AB97982D-4246-44DA-83E3-2CD8C3780AA9}" srcId="{B3727A68-DFE8-4B2D-A6E3-925D9AF4BFC6}" destId="{01B457E0-45DB-48E7-90B7-BC70191F02FD}" srcOrd="0" destOrd="0" parTransId="{5C468E0F-C8AE-4083-8C73-0B9D8E599F15}" sibTransId="{BCD2F6E5-3C22-4F21-8120-77838EC06410}"/>
    <dgm:cxn modelId="{C5569F3E-98AB-4F9D-ABE1-790AEFEFD4C9}" srcId="{01B457E0-45DB-48E7-90B7-BC70191F02FD}" destId="{A1079EEE-800F-43EE-B87B-6D73E05C7EF5}" srcOrd="3" destOrd="0" parTransId="{A3A7AF5A-016E-45D7-B880-6C477F5CF440}" sibTransId="{BA37230B-9925-47BE-A071-EE04F6B27D00}"/>
    <dgm:cxn modelId="{0D52BD48-EE8B-4EF0-A7F1-9C28B214908C}" type="presOf" srcId="{79828D48-386E-43F8-AB95-717170EED152}" destId="{B38C54E1-C662-410F-8607-26789C8E5224}" srcOrd="1" destOrd="0" presId="urn:microsoft.com/office/officeart/2005/8/layout/list1"/>
    <dgm:cxn modelId="{C2D32E53-E63D-4F60-ACDC-C97D9DCA30F1}" type="presOf" srcId="{7A3825BD-3A11-4064-BD41-83D4CE5B974B}" destId="{FAB2F111-16E3-4B3F-AA1E-D51F5CDF31FA}" srcOrd="0" destOrd="0" presId="urn:microsoft.com/office/officeart/2005/8/layout/list1"/>
    <dgm:cxn modelId="{3B499B56-EAD1-4FE9-991E-A6ACA0946DE2}" srcId="{01B457E0-45DB-48E7-90B7-BC70191F02FD}" destId="{C17F0516-FB0C-4AF8-AF0B-33649A5F718A}" srcOrd="1" destOrd="0" parTransId="{1636461F-0D07-480A-9897-3C01590F1288}" sibTransId="{E9B64D4D-16CD-4ACB-938D-45D15492F5AF}"/>
    <dgm:cxn modelId="{47A79C76-46AD-44DD-B031-A40B7929BF60}" type="presOf" srcId="{A1079EEE-800F-43EE-B87B-6D73E05C7EF5}" destId="{FAB2F111-16E3-4B3F-AA1E-D51F5CDF31FA}" srcOrd="0" destOrd="3" presId="urn:microsoft.com/office/officeart/2005/8/layout/list1"/>
    <dgm:cxn modelId="{850C8C85-D442-458F-BF90-62D9769003A7}" srcId="{01B457E0-45DB-48E7-90B7-BC70191F02FD}" destId="{7A3825BD-3A11-4064-BD41-83D4CE5B974B}" srcOrd="0" destOrd="0" parTransId="{B6AC3F86-EF84-4377-807B-41BAB820CA48}" sibTransId="{F41B5C2E-C310-4D59-9B33-CC4D7550C204}"/>
    <dgm:cxn modelId="{969BD79E-BD56-4FD1-90FE-B1B2290968B1}" srcId="{79828D48-386E-43F8-AB95-717170EED152}" destId="{4E164A2A-D728-43B2-958A-AE8AA30ED29F}" srcOrd="0" destOrd="0" parTransId="{64E7E766-2F64-4F07-8BFA-3EFDE174F506}" sibTransId="{C7CF869F-B1DD-4358-AAB8-B346FA369D32}"/>
    <dgm:cxn modelId="{431F7BB9-BD44-4981-B346-689C95FC26DA}" type="presOf" srcId="{01B457E0-45DB-48E7-90B7-BC70191F02FD}" destId="{12AC8D66-5180-4C78-9450-601DED9C4A4A}" srcOrd="1" destOrd="0" presId="urn:microsoft.com/office/officeart/2005/8/layout/list1"/>
    <dgm:cxn modelId="{268412C4-92D9-44CD-81AE-9FE913B67218}" type="presOf" srcId="{79828D48-386E-43F8-AB95-717170EED152}" destId="{73CF6201-E203-4CFE-B87B-C97DBA96EDB2}" srcOrd="0" destOrd="0" presId="urn:microsoft.com/office/officeart/2005/8/layout/list1"/>
    <dgm:cxn modelId="{48D221DC-80A0-49F8-A512-C18E89A77D2D}" type="presOf" srcId="{01B457E0-45DB-48E7-90B7-BC70191F02FD}" destId="{BD5D4358-DF00-4956-A6EE-9C1687050991}" srcOrd="0" destOrd="0" presId="urn:microsoft.com/office/officeart/2005/8/layout/list1"/>
    <dgm:cxn modelId="{A1377CDD-21AB-42E8-A215-71B8F28C8009}" srcId="{01B457E0-45DB-48E7-90B7-BC70191F02FD}" destId="{30543A2C-EDDF-430E-AB9B-B829E1A20CAD}" srcOrd="2" destOrd="0" parTransId="{967FF238-0660-4AAE-A5CB-758B8A72F85B}" sibTransId="{04BF2170-C437-4FD5-8C47-98504A426F4E}"/>
    <dgm:cxn modelId="{1EFDB1EA-6863-4EA5-99BD-D2D306AE6C73}" type="presOf" srcId="{4E164A2A-D728-43B2-958A-AE8AA30ED29F}" destId="{43F4794B-BBA7-4453-BAAE-1A1C750B89B7}" srcOrd="0" destOrd="0" presId="urn:microsoft.com/office/officeart/2005/8/layout/list1"/>
    <dgm:cxn modelId="{EF76B0EE-8DCE-47F5-B07F-CFADA1CAAFEF}" srcId="{B3727A68-DFE8-4B2D-A6E3-925D9AF4BFC6}" destId="{79828D48-386E-43F8-AB95-717170EED152}" srcOrd="1" destOrd="0" parTransId="{0CB709F3-8945-4C77-81D4-DAAFAE72BC9A}" sibTransId="{6361CBF7-AA68-478B-A53A-3DD5070AE421}"/>
    <dgm:cxn modelId="{917C20F6-7D2F-423F-8265-FFFAC8277F4B}" type="presOf" srcId="{B3727A68-DFE8-4B2D-A6E3-925D9AF4BFC6}" destId="{90E08A98-06EA-41F6-AC50-0D5CDD5D1157}" srcOrd="0" destOrd="0" presId="urn:microsoft.com/office/officeart/2005/8/layout/list1"/>
    <dgm:cxn modelId="{538C6AE6-A820-4482-818F-938DBA643CE2}" type="presParOf" srcId="{90E08A98-06EA-41F6-AC50-0D5CDD5D1157}" destId="{C49DE335-7546-41DE-8AD9-20E14F28BF85}" srcOrd="0" destOrd="0" presId="urn:microsoft.com/office/officeart/2005/8/layout/list1"/>
    <dgm:cxn modelId="{99D47211-DF97-4621-9762-85BF81AB7E60}" type="presParOf" srcId="{C49DE335-7546-41DE-8AD9-20E14F28BF85}" destId="{BD5D4358-DF00-4956-A6EE-9C1687050991}" srcOrd="0" destOrd="0" presId="urn:microsoft.com/office/officeart/2005/8/layout/list1"/>
    <dgm:cxn modelId="{AE0FFFBD-7304-4933-A2FC-FA0E3C06BE35}" type="presParOf" srcId="{C49DE335-7546-41DE-8AD9-20E14F28BF85}" destId="{12AC8D66-5180-4C78-9450-601DED9C4A4A}" srcOrd="1" destOrd="0" presId="urn:microsoft.com/office/officeart/2005/8/layout/list1"/>
    <dgm:cxn modelId="{864B8D87-4DC3-4F01-B75D-9B1D3BB35B14}" type="presParOf" srcId="{90E08A98-06EA-41F6-AC50-0D5CDD5D1157}" destId="{83119B46-4DB4-4B1B-824B-C059ADCC8FA5}" srcOrd="1" destOrd="0" presId="urn:microsoft.com/office/officeart/2005/8/layout/list1"/>
    <dgm:cxn modelId="{09F6BC37-67E0-4AC5-97EC-17CF2EB787DB}" type="presParOf" srcId="{90E08A98-06EA-41F6-AC50-0D5CDD5D1157}" destId="{FAB2F111-16E3-4B3F-AA1E-D51F5CDF31FA}" srcOrd="2" destOrd="0" presId="urn:microsoft.com/office/officeart/2005/8/layout/list1"/>
    <dgm:cxn modelId="{295E7357-F2BA-48DA-AB4C-89DC79101194}" type="presParOf" srcId="{90E08A98-06EA-41F6-AC50-0D5CDD5D1157}" destId="{B587B2D8-387E-401E-B531-1EBFAE58F63F}" srcOrd="3" destOrd="0" presId="urn:microsoft.com/office/officeart/2005/8/layout/list1"/>
    <dgm:cxn modelId="{1EFB9100-1BBC-4339-8E0C-5FF44486006C}" type="presParOf" srcId="{90E08A98-06EA-41F6-AC50-0D5CDD5D1157}" destId="{FA90D2ED-D893-4655-BC74-A54F51B62705}" srcOrd="4" destOrd="0" presId="urn:microsoft.com/office/officeart/2005/8/layout/list1"/>
    <dgm:cxn modelId="{C65A5A40-01FB-49D0-AA4B-5EF4EF0376F0}" type="presParOf" srcId="{FA90D2ED-D893-4655-BC74-A54F51B62705}" destId="{73CF6201-E203-4CFE-B87B-C97DBA96EDB2}" srcOrd="0" destOrd="0" presId="urn:microsoft.com/office/officeart/2005/8/layout/list1"/>
    <dgm:cxn modelId="{C34B1E13-7007-46B1-AC93-C480B66ACAD5}" type="presParOf" srcId="{FA90D2ED-D893-4655-BC74-A54F51B62705}" destId="{B38C54E1-C662-410F-8607-26789C8E5224}" srcOrd="1" destOrd="0" presId="urn:microsoft.com/office/officeart/2005/8/layout/list1"/>
    <dgm:cxn modelId="{9452DEC4-F354-425B-B841-87414B9012DF}" type="presParOf" srcId="{90E08A98-06EA-41F6-AC50-0D5CDD5D1157}" destId="{20B66FDF-3877-4AEE-8814-AB874D81969B}" srcOrd="5" destOrd="0" presId="urn:microsoft.com/office/officeart/2005/8/layout/list1"/>
    <dgm:cxn modelId="{F9F48933-954A-4573-AB4C-30161B98AA0F}" type="presParOf" srcId="{90E08A98-06EA-41F6-AC50-0D5CDD5D1157}" destId="{43F4794B-BBA7-4453-BAAE-1A1C750B89B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9BECCF-F51F-4D49-8151-CCF8AAA7F1A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1EF40E9-E835-4400-9705-FE6F452F24BD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Node.Js</a:t>
          </a:r>
          <a:endParaRPr lang="en-US"/>
        </a:p>
      </dgm:t>
    </dgm:pt>
    <dgm:pt modelId="{4BA2C28B-2409-4AA7-B866-B1EF067133AB}" type="parTrans" cxnId="{797C6A36-6B7B-460B-A1A6-C3AA2CA4B0DF}">
      <dgm:prSet/>
      <dgm:spPr/>
      <dgm:t>
        <a:bodyPr/>
        <a:lstStyle/>
        <a:p>
          <a:endParaRPr lang="en-US"/>
        </a:p>
      </dgm:t>
    </dgm:pt>
    <dgm:pt modelId="{B9221D0B-1743-44E7-8725-77E7E7869D10}" type="sibTrans" cxnId="{797C6A36-6B7B-460B-A1A6-C3AA2CA4B0DF}">
      <dgm:prSet/>
      <dgm:spPr/>
      <dgm:t>
        <a:bodyPr/>
        <a:lstStyle/>
        <a:p>
          <a:endParaRPr lang="en-US"/>
        </a:p>
      </dgm:t>
    </dgm:pt>
    <dgm:pt modelId="{7C96B11D-B335-4B82-A4DA-E82329F9DB4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CA" sz="2400" dirty="0" err="1"/>
            <a:t>Possibilité</a:t>
          </a:r>
          <a:r>
            <a:rPr lang="en-CA" sz="2400" dirty="0"/>
            <a:t> de </a:t>
          </a:r>
          <a:r>
            <a:rPr lang="en-CA" sz="2400" dirty="0" err="1"/>
            <a:t>d’executer</a:t>
          </a:r>
          <a:r>
            <a:rPr lang="en-CA" sz="2400" dirty="0"/>
            <a:t> </a:t>
          </a:r>
          <a:r>
            <a:rPr lang="en-CA" sz="2400" dirty="0" err="1"/>
            <a:t>plusieurs</a:t>
          </a:r>
          <a:r>
            <a:rPr lang="en-CA" sz="2400" dirty="0"/>
            <a:t> </a:t>
          </a:r>
          <a:r>
            <a:rPr lang="en-CA" sz="2400" dirty="0" err="1"/>
            <a:t>requêtes</a:t>
          </a:r>
          <a:r>
            <a:rPr lang="en-CA" sz="2400" dirty="0"/>
            <a:t> </a:t>
          </a:r>
          <a:r>
            <a:rPr lang="en-CA" sz="2400" dirty="0" err="1"/>
            <a:t>en</a:t>
          </a:r>
          <a:r>
            <a:rPr lang="en-CA" sz="2400" dirty="0"/>
            <a:t> </a:t>
          </a:r>
          <a:r>
            <a:rPr lang="en-CA" sz="2400" dirty="0" err="1"/>
            <a:t>même</a:t>
          </a:r>
          <a:r>
            <a:rPr lang="en-CA" sz="2400" dirty="0"/>
            <a:t> temps</a:t>
          </a:r>
          <a:endParaRPr lang="en-US" sz="2400" dirty="0"/>
        </a:p>
      </dgm:t>
    </dgm:pt>
    <dgm:pt modelId="{570A363A-B12A-437D-AD74-BBD08AF56BE9}" type="parTrans" cxnId="{82AFBE6E-6CAC-48BE-A6FF-E48C5AC0DDC3}">
      <dgm:prSet/>
      <dgm:spPr/>
      <dgm:t>
        <a:bodyPr/>
        <a:lstStyle/>
        <a:p>
          <a:endParaRPr lang="en-US"/>
        </a:p>
      </dgm:t>
    </dgm:pt>
    <dgm:pt modelId="{99161B31-AAB6-43D3-A072-D8C2D74C48D4}" type="sibTrans" cxnId="{82AFBE6E-6CAC-48BE-A6FF-E48C5AC0DDC3}">
      <dgm:prSet/>
      <dgm:spPr/>
      <dgm:t>
        <a:bodyPr/>
        <a:lstStyle/>
        <a:p>
          <a:endParaRPr lang="en-US"/>
        </a:p>
      </dgm:t>
    </dgm:pt>
    <dgm:pt modelId="{535ECE78-40FC-4FC8-BF02-D3F5243C8EBB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CA" sz="2400" dirty="0"/>
            <a:t>Utilisation de JavaScript</a:t>
          </a:r>
          <a:endParaRPr lang="en-US" sz="2400" dirty="0"/>
        </a:p>
      </dgm:t>
    </dgm:pt>
    <dgm:pt modelId="{F24969F8-0CD0-48B2-8A08-0995AB501F28}" type="parTrans" cxnId="{2327693A-CC70-4A4A-B661-C12450F1391A}">
      <dgm:prSet/>
      <dgm:spPr/>
      <dgm:t>
        <a:bodyPr/>
        <a:lstStyle/>
        <a:p>
          <a:endParaRPr lang="en-US"/>
        </a:p>
      </dgm:t>
    </dgm:pt>
    <dgm:pt modelId="{3CD5696D-9D08-425C-B928-AB84BF7F5958}" type="sibTrans" cxnId="{2327693A-CC70-4A4A-B661-C12450F1391A}">
      <dgm:prSet/>
      <dgm:spPr/>
      <dgm:t>
        <a:bodyPr/>
        <a:lstStyle/>
        <a:p>
          <a:endParaRPr lang="en-US"/>
        </a:p>
      </dgm:t>
    </dgm:pt>
    <dgm:pt modelId="{CBF28D5F-D2E1-446F-AA16-E4C04EF2D53A}">
      <dgm:prSet/>
      <dgm:spPr/>
      <dgm:t>
        <a:bodyPr/>
        <a:lstStyle/>
        <a:p>
          <a:pPr>
            <a:lnSpc>
              <a:spcPct val="100000"/>
            </a:lnSpc>
          </a:pPr>
          <a:r>
            <a:rPr lang="fr-CA"/>
            <a:t>Express</a:t>
          </a:r>
          <a:endParaRPr lang="en-US"/>
        </a:p>
      </dgm:t>
    </dgm:pt>
    <dgm:pt modelId="{ED03B767-D06F-4044-89B0-C922E6D20960}" type="parTrans" cxnId="{C0D7FF81-BE83-41FE-B50D-88DDB464EFE9}">
      <dgm:prSet/>
      <dgm:spPr/>
      <dgm:t>
        <a:bodyPr/>
        <a:lstStyle/>
        <a:p>
          <a:endParaRPr lang="en-US"/>
        </a:p>
      </dgm:t>
    </dgm:pt>
    <dgm:pt modelId="{DCFFEDC7-16CD-4A50-9545-5488D7F9D850}" type="sibTrans" cxnId="{C0D7FF81-BE83-41FE-B50D-88DDB464EFE9}">
      <dgm:prSet/>
      <dgm:spPr/>
      <dgm:t>
        <a:bodyPr/>
        <a:lstStyle/>
        <a:p>
          <a:endParaRPr lang="en-US"/>
        </a:p>
      </dgm:t>
    </dgm:pt>
    <dgm:pt modelId="{3442DF22-9FBD-4526-93F1-F2D4CC9357E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CA" sz="2800" dirty="0"/>
            <a:t>Gestion du routage</a:t>
          </a:r>
          <a:endParaRPr lang="en-US" sz="2800" dirty="0"/>
        </a:p>
      </dgm:t>
    </dgm:pt>
    <dgm:pt modelId="{7F5C98E7-7A92-4E85-9004-7BE8EF65DB58}" type="parTrans" cxnId="{F4DAD701-8E96-45B4-BC30-607FB1EBE0A1}">
      <dgm:prSet/>
      <dgm:spPr/>
      <dgm:t>
        <a:bodyPr/>
        <a:lstStyle/>
        <a:p>
          <a:endParaRPr lang="en-US"/>
        </a:p>
      </dgm:t>
    </dgm:pt>
    <dgm:pt modelId="{FC36D832-7773-42A4-880F-BB1E7DC2A020}" type="sibTrans" cxnId="{F4DAD701-8E96-45B4-BC30-607FB1EBE0A1}">
      <dgm:prSet/>
      <dgm:spPr/>
      <dgm:t>
        <a:bodyPr/>
        <a:lstStyle/>
        <a:p>
          <a:endParaRPr lang="en-US"/>
        </a:p>
      </dgm:t>
    </dgm:pt>
    <dgm:pt modelId="{2F0CAFB6-4162-4D61-997E-3FD6EEE20251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CA" sz="2800" dirty="0"/>
            <a:t>API</a:t>
          </a:r>
          <a:endParaRPr lang="en-US" sz="2800" dirty="0"/>
        </a:p>
      </dgm:t>
    </dgm:pt>
    <dgm:pt modelId="{211B53BC-B2D2-42E9-8724-B1BDC0E56A45}" type="parTrans" cxnId="{CE92B297-C9FF-4F9E-BB15-959C35BF56F0}">
      <dgm:prSet/>
      <dgm:spPr/>
      <dgm:t>
        <a:bodyPr/>
        <a:lstStyle/>
        <a:p>
          <a:endParaRPr lang="en-US"/>
        </a:p>
      </dgm:t>
    </dgm:pt>
    <dgm:pt modelId="{3CE34EC4-9EDA-4C86-961C-B93FDC99A86B}" type="sibTrans" cxnId="{CE92B297-C9FF-4F9E-BB15-959C35BF56F0}">
      <dgm:prSet/>
      <dgm:spPr/>
      <dgm:t>
        <a:bodyPr/>
        <a:lstStyle/>
        <a:p>
          <a:endParaRPr lang="en-US"/>
        </a:p>
      </dgm:t>
    </dgm:pt>
    <dgm:pt modelId="{C45F69D3-6989-41D6-9293-6EC047D52928}">
      <dgm:prSet/>
      <dgm:spPr/>
      <dgm:t>
        <a:bodyPr/>
        <a:lstStyle/>
        <a:p>
          <a:pPr>
            <a:lnSpc>
              <a:spcPct val="100000"/>
            </a:lnSpc>
          </a:pPr>
          <a:r>
            <a:rPr lang="fr-CA"/>
            <a:t>OracleDB</a:t>
          </a:r>
          <a:endParaRPr lang="en-US"/>
        </a:p>
      </dgm:t>
    </dgm:pt>
    <dgm:pt modelId="{222A1275-F792-4460-9116-626CD42C1234}" type="parTrans" cxnId="{14A90DA4-A5CE-4C99-9C61-A16F71C4C9A1}">
      <dgm:prSet/>
      <dgm:spPr/>
      <dgm:t>
        <a:bodyPr/>
        <a:lstStyle/>
        <a:p>
          <a:endParaRPr lang="en-US"/>
        </a:p>
      </dgm:t>
    </dgm:pt>
    <dgm:pt modelId="{64C250C7-8A5D-4E11-884C-0244A04493E4}" type="sibTrans" cxnId="{14A90DA4-A5CE-4C99-9C61-A16F71C4C9A1}">
      <dgm:prSet/>
      <dgm:spPr/>
      <dgm:t>
        <a:bodyPr/>
        <a:lstStyle/>
        <a:p>
          <a:endParaRPr lang="en-US"/>
        </a:p>
      </dgm:t>
    </dgm:pt>
    <dgm:pt modelId="{869838AA-5E38-423E-8F1A-7BF030A948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dirty="0"/>
            <a:t>Base de </a:t>
          </a:r>
          <a:r>
            <a:rPr lang="en-US" sz="2800" dirty="0" err="1"/>
            <a:t>données</a:t>
          </a:r>
          <a:r>
            <a:rPr lang="en-US" sz="2800" dirty="0"/>
            <a:t> encore </a:t>
          </a:r>
          <a:r>
            <a:rPr lang="en-US" sz="2800" dirty="0" err="1"/>
            <a:t>actuelle</a:t>
          </a:r>
          <a:endParaRPr lang="en-US" sz="2800" dirty="0"/>
        </a:p>
      </dgm:t>
    </dgm:pt>
    <dgm:pt modelId="{26A500C7-05D9-494A-8BFE-73B10C821757}" type="parTrans" cxnId="{53B3B8FF-EB40-4383-AA58-A568BAEEEE63}">
      <dgm:prSet/>
      <dgm:spPr/>
      <dgm:t>
        <a:bodyPr/>
        <a:lstStyle/>
        <a:p>
          <a:endParaRPr lang="en-US"/>
        </a:p>
      </dgm:t>
    </dgm:pt>
    <dgm:pt modelId="{B3EF3DC6-F04B-4334-B256-49CAA9EAED4A}" type="sibTrans" cxnId="{53B3B8FF-EB40-4383-AA58-A568BAEEEE63}">
      <dgm:prSet/>
      <dgm:spPr/>
      <dgm:t>
        <a:bodyPr/>
        <a:lstStyle/>
        <a:p>
          <a:endParaRPr lang="en-US"/>
        </a:p>
      </dgm:t>
    </dgm:pt>
    <dgm:pt modelId="{138F99D5-2F7C-4EA7-9D0B-B4E9D0F915E4}">
      <dgm:prSet/>
      <dgm:spPr/>
      <dgm:t>
        <a:bodyPr/>
        <a:lstStyle/>
        <a:p>
          <a:pPr>
            <a:lnSpc>
              <a:spcPct val="100000"/>
            </a:lnSpc>
          </a:pPr>
          <a:r>
            <a:rPr lang="fr-CA"/>
            <a:t>MongoDB</a:t>
          </a:r>
          <a:endParaRPr lang="en-US"/>
        </a:p>
      </dgm:t>
    </dgm:pt>
    <dgm:pt modelId="{0661C70F-201D-4697-90D4-A92B0BAF3EA2}" type="parTrans" cxnId="{C44A35B9-382D-4285-8884-A5152922A0F2}">
      <dgm:prSet/>
      <dgm:spPr/>
      <dgm:t>
        <a:bodyPr/>
        <a:lstStyle/>
        <a:p>
          <a:endParaRPr lang="en-US"/>
        </a:p>
      </dgm:t>
    </dgm:pt>
    <dgm:pt modelId="{B1CB6BB5-9E1C-4EA5-9AEA-16651835EEDD}" type="sibTrans" cxnId="{C44A35B9-382D-4285-8884-A5152922A0F2}">
      <dgm:prSet/>
      <dgm:spPr/>
      <dgm:t>
        <a:bodyPr/>
        <a:lstStyle/>
        <a:p>
          <a:endParaRPr lang="en-US"/>
        </a:p>
      </dgm:t>
    </dgm:pt>
    <dgm:pt modelId="{C505B023-26BE-4C79-B307-49EDC6EBC954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CA" sz="2800" dirty="0"/>
            <a:t>Requis du projet</a:t>
          </a:r>
          <a:endParaRPr lang="en-US" sz="2800" dirty="0"/>
        </a:p>
      </dgm:t>
    </dgm:pt>
    <dgm:pt modelId="{BB6FC462-3AB1-4C44-AF7B-77ECBBFC6AB9}" type="parTrans" cxnId="{150AF522-2966-43B5-A94D-54FE6B04C3F3}">
      <dgm:prSet/>
      <dgm:spPr/>
      <dgm:t>
        <a:bodyPr/>
        <a:lstStyle/>
        <a:p>
          <a:endParaRPr lang="en-US"/>
        </a:p>
      </dgm:t>
    </dgm:pt>
    <dgm:pt modelId="{42433AA9-3168-40D8-A87F-FAB34593F755}" type="sibTrans" cxnId="{150AF522-2966-43B5-A94D-54FE6B04C3F3}">
      <dgm:prSet/>
      <dgm:spPr/>
      <dgm:t>
        <a:bodyPr/>
        <a:lstStyle/>
        <a:p>
          <a:endParaRPr lang="en-US"/>
        </a:p>
      </dgm:t>
    </dgm:pt>
    <dgm:pt modelId="{41A55066-2095-4393-A6F4-74F985C79D6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fr-CA" sz="2800" dirty="0"/>
            <a:t>Flexible</a:t>
          </a:r>
          <a:endParaRPr lang="en-US" sz="2800" dirty="0"/>
        </a:p>
      </dgm:t>
    </dgm:pt>
    <dgm:pt modelId="{C7341472-4E4D-4558-BF7D-393E39AFEDC8}" type="parTrans" cxnId="{5A37FBA7-F9D4-474D-BA60-F23877B9D452}">
      <dgm:prSet/>
      <dgm:spPr/>
      <dgm:t>
        <a:bodyPr/>
        <a:lstStyle/>
        <a:p>
          <a:endParaRPr lang="en-US"/>
        </a:p>
      </dgm:t>
    </dgm:pt>
    <dgm:pt modelId="{54EE62FA-A515-4C5F-ACDA-F3905FA37730}" type="sibTrans" cxnId="{5A37FBA7-F9D4-474D-BA60-F23877B9D452}">
      <dgm:prSet/>
      <dgm:spPr/>
      <dgm:t>
        <a:bodyPr/>
        <a:lstStyle/>
        <a:p>
          <a:endParaRPr lang="en-US"/>
        </a:p>
      </dgm:t>
    </dgm:pt>
    <dgm:pt modelId="{A78C04B1-CCE3-444C-81B8-DB0567F5725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800" dirty="0"/>
            <a:t>Support </a:t>
          </a:r>
        </a:p>
      </dgm:t>
    </dgm:pt>
    <dgm:pt modelId="{D2992539-B110-4984-A694-A52D7FFD5A1E}" type="parTrans" cxnId="{853EB0F6-364D-4B71-B8B4-9EDB520CE265}">
      <dgm:prSet/>
      <dgm:spPr/>
      <dgm:t>
        <a:bodyPr/>
        <a:lstStyle/>
        <a:p>
          <a:endParaRPr lang="fr-CA"/>
        </a:p>
      </dgm:t>
    </dgm:pt>
    <dgm:pt modelId="{2705FDED-FCE8-40B8-B246-C9821A86E49F}" type="sibTrans" cxnId="{853EB0F6-364D-4B71-B8B4-9EDB520CE265}">
      <dgm:prSet/>
      <dgm:spPr/>
      <dgm:t>
        <a:bodyPr/>
        <a:lstStyle/>
        <a:p>
          <a:endParaRPr lang="fr-CA"/>
        </a:p>
      </dgm:t>
    </dgm:pt>
    <dgm:pt modelId="{E37A042C-485A-420E-B8D3-3626FFF67C3E}">
      <dgm:prSet/>
      <dgm:spPr/>
      <dgm:t>
        <a:bodyPr/>
        <a:lstStyle/>
        <a:p>
          <a:pPr>
            <a:lnSpc>
              <a:spcPct val="100000"/>
            </a:lnSpc>
          </a:pPr>
          <a:endParaRPr lang="en-US" sz="1600" dirty="0"/>
        </a:p>
      </dgm:t>
    </dgm:pt>
    <dgm:pt modelId="{8BF9AF37-7516-4444-9CA3-6730DA59BAFB}" type="parTrans" cxnId="{04323ECE-97E6-4174-86B9-EAD9FC5370E7}">
      <dgm:prSet/>
      <dgm:spPr/>
      <dgm:t>
        <a:bodyPr/>
        <a:lstStyle/>
        <a:p>
          <a:endParaRPr lang="fr-CA"/>
        </a:p>
      </dgm:t>
    </dgm:pt>
    <dgm:pt modelId="{686C120F-1A43-484C-8779-8B483F8B01D1}" type="sibTrans" cxnId="{04323ECE-97E6-4174-86B9-EAD9FC5370E7}">
      <dgm:prSet/>
      <dgm:spPr/>
      <dgm:t>
        <a:bodyPr/>
        <a:lstStyle/>
        <a:p>
          <a:endParaRPr lang="fr-CA"/>
        </a:p>
      </dgm:t>
    </dgm:pt>
    <dgm:pt modelId="{8F63EFB1-ED28-4E92-BA30-89233C80D155}" type="pres">
      <dgm:prSet presAssocID="{769BECCF-F51F-4D49-8151-CCF8AAA7F1AE}" presName="Name0" presStyleCnt="0">
        <dgm:presLayoutVars>
          <dgm:dir/>
          <dgm:animLvl val="lvl"/>
          <dgm:resizeHandles val="exact"/>
        </dgm:presLayoutVars>
      </dgm:prSet>
      <dgm:spPr/>
    </dgm:pt>
    <dgm:pt modelId="{ACA51FBF-7229-4DD5-95E4-4CBFA80464EA}" type="pres">
      <dgm:prSet presAssocID="{D1EF40E9-E835-4400-9705-FE6F452F24BD}" presName="linNode" presStyleCnt="0"/>
      <dgm:spPr/>
    </dgm:pt>
    <dgm:pt modelId="{D58F022E-3785-4BCC-8B3D-EEC2AC5DACBE}" type="pres">
      <dgm:prSet presAssocID="{D1EF40E9-E835-4400-9705-FE6F452F24BD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B57C5AEE-E6FB-41C0-9DE1-2831F3DC82FF}" type="pres">
      <dgm:prSet presAssocID="{D1EF40E9-E835-4400-9705-FE6F452F24BD}" presName="descendantText" presStyleLbl="alignAccFollowNode1" presStyleIdx="0" presStyleCnt="4">
        <dgm:presLayoutVars>
          <dgm:bulletEnabled val="1"/>
        </dgm:presLayoutVars>
      </dgm:prSet>
      <dgm:spPr/>
    </dgm:pt>
    <dgm:pt modelId="{1A077687-0B76-4B86-8C4D-BB572A19742E}" type="pres">
      <dgm:prSet presAssocID="{B9221D0B-1743-44E7-8725-77E7E7869D10}" presName="sp" presStyleCnt="0"/>
      <dgm:spPr/>
    </dgm:pt>
    <dgm:pt modelId="{C2EE76D2-1018-4C6E-A617-E6742E472148}" type="pres">
      <dgm:prSet presAssocID="{CBF28D5F-D2E1-446F-AA16-E4C04EF2D53A}" presName="linNode" presStyleCnt="0"/>
      <dgm:spPr/>
    </dgm:pt>
    <dgm:pt modelId="{E6A149DA-07BF-4533-B9A3-F802780D6147}" type="pres">
      <dgm:prSet presAssocID="{CBF28D5F-D2E1-446F-AA16-E4C04EF2D53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0AB39825-5589-45A9-8DA6-E2DD99EF494F}" type="pres">
      <dgm:prSet presAssocID="{CBF28D5F-D2E1-446F-AA16-E4C04EF2D53A}" presName="descendantText" presStyleLbl="alignAccFollowNode1" presStyleIdx="1" presStyleCnt="4">
        <dgm:presLayoutVars>
          <dgm:bulletEnabled val="1"/>
        </dgm:presLayoutVars>
      </dgm:prSet>
      <dgm:spPr/>
    </dgm:pt>
    <dgm:pt modelId="{F8899B54-B45F-460D-BFBE-D1DBADACAC16}" type="pres">
      <dgm:prSet presAssocID="{DCFFEDC7-16CD-4A50-9545-5488D7F9D850}" presName="sp" presStyleCnt="0"/>
      <dgm:spPr/>
    </dgm:pt>
    <dgm:pt modelId="{5CBFB6B5-139F-46B8-9A31-13893FCBC955}" type="pres">
      <dgm:prSet presAssocID="{C45F69D3-6989-41D6-9293-6EC047D52928}" presName="linNode" presStyleCnt="0"/>
      <dgm:spPr/>
    </dgm:pt>
    <dgm:pt modelId="{8B444595-B714-44A3-B8ED-B88F64F73F43}" type="pres">
      <dgm:prSet presAssocID="{C45F69D3-6989-41D6-9293-6EC047D52928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64415723-35F4-46D1-BF07-B3215E4F6F53}" type="pres">
      <dgm:prSet presAssocID="{C45F69D3-6989-41D6-9293-6EC047D52928}" presName="descendantText" presStyleLbl="alignAccFollowNode1" presStyleIdx="2" presStyleCnt="4">
        <dgm:presLayoutVars>
          <dgm:bulletEnabled val="1"/>
        </dgm:presLayoutVars>
      </dgm:prSet>
      <dgm:spPr/>
    </dgm:pt>
    <dgm:pt modelId="{C4E3B227-F96D-4463-869E-D24A11F20176}" type="pres">
      <dgm:prSet presAssocID="{64C250C7-8A5D-4E11-884C-0244A04493E4}" presName="sp" presStyleCnt="0"/>
      <dgm:spPr/>
    </dgm:pt>
    <dgm:pt modelId="{AA23E183-9B34-4924-A7A1-9EA90B063E89}" type="pres">
      <dgm:prSet presAssocID="{138F99D5-2F7C-4EA7-9D0B-B4E9D0F915E4}" presName="linNode" presStyleCnt="0"/>
      <dgm:spPr/>
    </dgm:pt>
    <dgm:pt modelId="{91CB6BC8-C74A-4FBD-A61C-6B767D679524}" type="pres">
      <dgm:prSet presAssocID="{138F99D5-2F7C-4EA7-9D0B-B4E9D0F915E4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B8198AD4-681C-431A-A66E-729D7A243CA7}" type="pres">
      <dgm:prSet presAssocID="{138F99D5-2F7C-4EA7-9D0B-B4E9D0F915E4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F4DAD701-8E96-45B4-BC30-607FB1EBE0A1}" srcId="{CBF28D5F-D2E1-446F-AA16-E4C04EF2D53A}" destId="{3442DF22-9FBD-4526-93F1-F2D4CC9357EF}" srcOrd="0" destOrd="0" parTransId="{7F5C98E7-7A92-4E85-9004-7BE8EF65DB58}" sibTransId="{FC36D832-7773-42A4-880F-BB1E7DC2A020}"/>
    <dgm:cxn modelId="{150AF522-2966-43B5-A94D-54FE6B04C3F3}" srcId="{138F99D5-2F7C-4EA7-9D0B-B4E9D0F915E4}" destId="{C505B023-26BE-4C79-B307-49EDC6EBC954}" srcOrd="0" destOrd="0" parTransId="{BB6FC462-3AB1-4C44-AF7B-77ECBBFC6AB9}" sibTransId="{42433AA9-3168-40D8-A87F-FAB34593F755}"/>
    <dgm:cxn modelId="{375F7626-7841-46DE-A99C-66637AC926B2}" type="presOf" srcId="{D1EF40E9-E835-4400-9705-FE6F452F24BD}" destId="{D58F022E-3785-4BCC-8B3D-EEC2AC5DACBE}" srcOrd="0" destOrd="0" presId="urn:microsoft.com/office/officeart/2005/8/layout/vList5"/>
    <dgm:cxn modelId="{657BE02D-5A0D-4AC2-A284-8A2135B6CB6B}" type="presOf" srcId="{3442DF22-9FBD-4526-93F1-F2D4CC9357EF}" destId="{0AB39825-5589-45A9-8DA6-E2DD99EF494F}" srcOrd="0" destOrd="0" presId="urn:microsoft.com/office/officeart/2005/8/layout/vList5"/>
    <dgm:cxn modelId="{797C6A36-6B7B-460B-A1A6-C3AA2CA4B0DF}" srcId="{769BECCF-F51F-4D49-8151-CCF8AAA7F1AE}" destId="{D1EF40E9-E835-4400-9705-FE6F452F24BD}" srcOrd="0" destOrd="0" parTransId="{4BA2C28B-2409-4AA7-B866-B1EF067133AB}" sibTransId="{B9221D0B-1743-44E7-8725-77E7E7869D10}"/>
    <dgm:cxn modelId="{FCE1D337-870A-4D49-981C-20C0BABF54D1}" type="presOf" srcId="{7C96B11D-B335-4B82-A4DA-E82329F9DB4B}" destId="{B57C5AEE-E6FB-41C0-9DE1-2831F3DC82FF}" srcOrd="0" destOrd="0" presId="urn:microsoft.com/office/officeart/2005/8/layout/vList5"/>
    <dgm:cxn modelId="{F59DEB37-8CBA-407F-A6B4-86BD81801D6E}" type="presOf" srcId="{C45F69D3-6989-41D6-9293-6EC047D52928}" destId="{8B444595-B714-44A3-B8ED-B88F64F73F43}" srcOrd="0" destOrd="0" presId="urn:microsoft.com/office/officeart/2005/8/layout/vList5"/>
    <dgm:cxn modelId="{2327693A-CC70-4A4A-B661-C12450F1391A}" srcId="{D1EF40E9-E835-4400-9705-FE6F452F24BD}" destId="{535ECE78-40FC-4FC8-BF02-D3F5243C8EBB}" srcOrd="1" destOrd="0" parTransId="{F24969F8-0CD0-48B2-8A08-0995AB501F28}" sibTransId="{3CD5696D-9D08-425C-B928-AB84BF7F5958}"/>
    <dgm:cxn modelId="{EF7D595F-0724-4835-84D4-AECD92D37EB6}" type="presOf" srcId="{41A55066-2095-4393-A6F4-74F985C79D60}" destId="{B8198AD4-681C-431A-A66E-729D7A243CA7}" srcOrd="0" destOrd="1" presId="urn:microsoft.com/office/officeart/2005/8/layout/vList5"/>
    <dgm:cxn modelId="{F31DD65F-D5D9-4E90-9E6A-0C7C7687313A}" type="presOf" srcId="{CBF28D5F-D2E1-446F-AA16-E4C04EF2D53A}" destId="{E6A149DA-07BF-4533-B9A3-F802780D6147}" srcOrd="0" destOrd="0" presId="urn:microsoft.com/office/officeart/2005/8/layout/vList5"/>
    <dgm:cxn modelId="{CAED4147-4C0F-41BC-B3B0-3E42A9D161F7}" type="presOf" srcId="{769BECCF-F51F-4D49-8151-CCF8AAA7F1AE}" destId="{8F63EFB1-ED28-4E92-BA30-89233C80D155}" srcOrd="0" destOrd="0" presId="urn:microsoft.com/office/officeart/2005/8/layout/vList5"/>
    <dgm:cxn modelId="{5C24B469-9F67-4678-9528-CD8DF3CF9645}" type="presOf" srcId="{A78C04B1-CCE3-444C-81B8-DB0567F5725A}" destId="{64415723-35F4-46D1-BF07-B3215E4F6F53}" srcOrd="0" destOrd="1" presId="urn:microsoft.com/office/officeart/2005/8/layout/vList5"/>
    <dgm:cxn modelId="{B3FDC54A-86BA-463E-8D0C-5235E0BDE06E}" type="presOf" srcId="{E37A042C-485A-420E-B8D3-3626FFF67C3E}" destId="{64415723-35F4-46D1-BF07-B3215E4F6F53}" srcOrd="0" destOrd="2" presId="urn:microsoft.com/office/officeart/2005/8/layout/vList5"/>
    <dgm:cxn modelId="{2F1FA64C-42E0-41E0-8F90-ADD9186978CC}" type="presOf" srcId="{138F99D5-2F7C-4EA7-9D0B-B4E9D0F915E4}" destId="{91CB6BC8-C74A-4FBD-A61C-6B767D679524}" srcOrd="0" destOrd="0" presId="urn:microsoft.com/office/officeart/2005/8/layout/vList5"/>
    <dgm:cxn modelId="{82AFBE6E-6CAC-48BE-A6FF-E48C5AC0DDC3}" srcId="{D1EF40E9-E835-4400-9705-FE6F452F24BD}" destId="{7C96B11D-B335-4B82-A4DA-E82329F9DB4B}" srcOrd="0" destOrd="0" parTransId="{570A363A-B12A-437D-AD74-BBD08AF56BE9}" sibTransId="{99161B31-AAB6-43D3-A072-D8C2D74C48D4}"/>
    <dgm:cxn modelId="{C0D7FF81-BE83-41FE-B50D-88DDB464EFE9}" srcId="{769BECCF-F51F-4D49-8151-CCF8AAA7F1AE}" destId="{CBF28D5F-D2E1-446F-AA16-E4C04EF2D53A}" srcOrd="1" destOrd="0" parTransId="{ED03B767-D06F-4044-89B0-C922E6D20960}" sibTransId="{DCFFEDC7-16CD-4A50-9545-5488D7F9D850}"/>
    <dgm:cxn modelId="{CE92B297-C9FF-4F9E-BB15-959C35BF56F0}" srcId="{CBF28D5F-D2E1-446F-AA16-E4C04EF2D53A}" destId="{2F0CAFB6-4162-4D61-997E-3FD6EEE20251}" srcOrd="1" destOrd="0" parTransId="{211B53BC-B2D2-42E9-8724-B1BDC0E56A45}" sibTransId="{3CE34EC4-9EDA-4C86-961C-B93FDC99A86B}"/>
    <dgm:cxn modelId="{14A90DA4-A5CE-4C99-9C61-A16F71C4C9A1}" srcId="{769BECCF-F51F-4D49-8151-CCF8AAA7F1AE}" destId="{C45F69D3-6989-41D6-9293-6EC047D52928}" srcOrd="2" destOrd="0" parTransId="{222A1275-F792-4460-9116-626CD42C1234}" sibTransId="{64C250C7-8A5D-4E11-884C-0244A04493E4}"/>
    <dgm:cxn modelId="{1E47DDA5-9AC2-4853-B367-FFEBDA5D3E70}" type="presOf" srcId="{C505B023-26BE-4C79-B307-49EDC6EBC954}" destId="{B8198AD4-681C-431A-A66E-729D7A243CA7}" srcOrd="0" destOrd="0" presId="urn:microsoft.com/office/officeart/2005/8/layout/vList5"/>
    <dgm:cxn modelId="{5A37FBA7-F9D4-474D-BA60-F23877B9D452}" srcId="{138F99D5-2F7C-4EA7-9D0B-B4E9D0F915E4}" destId="{41A55066-2095-4393-A6F4-74F985C79D60}" srcOrd="1" destOrd="0" parTransId="{C7341472-4E4D-4558-BF7D-393E39AFEDC8}" sibTransId="{54EE62FA-A515-4C5F-ACDA-F3905FA37730}"/>
    <dgm:cxn modelId="{C44A35B9-382D-4285-8884-A5152922A0F2}" srcId="{769BECCF-F51F-4D49-8151-CCF8AAA7F1AE}" destId="{138F99D5-2F7C-4EA7-9D0B-B4E9D0F915E4}" srcOrd="3" destOrd="0" parTransId="{0661C70F-201D-4697-90D4-A92B0BAF3EA2}" sibTransId="{B1CB6BB5-9E1C-4EA5-9AEA-16651835EEDD}"/>
    <dgm:cxn modelId="{D7343EBF-8D70-4DFE-A228-0BF64F7B4EFC}" type="presOf" srcId="{869838AA-5E38-423E-8F1A-7BF030A94880}" destId="{64415723-35F4-46D1-BF07-B3215E4F6F53}" srcOrd="0" destOrd="0" presId="urn:microsoft.com/office/officeart/2005/8/layout/vList5"/>
    <dgm:cxn modelId="{A15413C1-8754-4D72-8AC3-67FF2AD1E593}" type="presOf" srcId="{535ECE78-40FC-4FC8-BF02-D3F5243C8EBB}" destId="{B57C5AEE-E6FB-41C0-9DE1-2831F3DC82FF}" srcOrd="0" destOrd="1" presId="urn:microsoft.com/office/officeart/2005/8/layout/vList5"/>
    <dgm:cxn modelId="{04323ECE-97E6-4174-86B9-EAD9FC5370E7}" srcId="{C45F69D3-6989-41D6-9293-6EC047D52928}" destId="{E37A042C-485A-420E-B8D3-3626FFF67C3E}" srcOrd="2" destOrd="0" parTransId="{8BF9AF37-7516-4444-9CA3-6730DA59BAFB}" sibTransId="{686C120F-1A43-484C-8779-8B483F8B01D1}"/>
    <dgm:cxn modelId="{20BC78CF-C5F0-42D8-B403-547CBC639013}" type="presOf" srcId="{2F0CAFB6-4162-4D61-997E-3FD6EEE20251}" destId="{0AB39825-5589-45A9-8DA6-E2DD99EF494F}" srcOrd="0" destOrd="1" presId="urn:microsoft.com/office/officeart/2005/8/layout/vList5"/>
    <dgm:cxn modelId="{853EB0F6-364D-4B71-B8B4-9EDB520CE265}" srcId="{C45F69D3-6989-41D6-9293-6EC047D52928}" destId="{A78C04B1-CCE3-444C-81B8-DB0567F5725A}" srcOrd="1" destOrd="0" parTransId="{D2992539-B110-4984-A694-A52D7FFD5A1E}" sibTransId="{2705FDED-FCE8-40B8-B246-C9821A86E49F}"/>
    <dgm:cxn modelId="{53B3B8FF-EB40-4383-AA58-A568BAEEEE63}" srcId="{C45F69D3-6989-41D6-9293-6EC047D52928}" destId="{869838AA-5E38-423E-8F1A-7BF030A94880}" srcOrd="0" destOrd="0" parTransId="{26A500C7-05D9-494A-8BFE-73B10C821757}" sibTransId="{B3EF3DC6-F04B-4334-B256-49CAA9EAED4A}"/>
    <dgm:cxn modelId="{9B68D690-4392-4AE0-B5E4-5884D12AFA03}" type="presParOf" srcId="{8F63EFB1-ED28-4E92-BA30-89233C80D155}" destId="{ACA51FBF-7229-4DD5-95E4-4CBFA80464EA}" srcOrd="0" destOrd="0" presId="urn:microsoft.com/office/officeart/2005/8/layout/vList5"/>
    <dgm:cxn modelId="{E3A40FD5-8C17-4695-BC33-816DD18E65C2}" type="presParOf" srcId="{ACA51FBF-7229-4DD5-95E4-4CBFA80464EA}" destId="{D58F022E-3785-4BCC-8B3D-EEC2AC5DACBE}" srcOrd="0" destOrd="0" presId="urn:microsoft.com/office/officeart/2005/8/layout/vList5"/>
    <dgm:cxn modelId="{475384C4-39E7-41C0-BCD5-0A5ED99BE3B6}" type="presParOf" srcId="{ACA51FBF-7229-4DD5-95E4-4CBFA80464EA}" destId="{B57C5AEE-E6FB-41C0-9DE1-2831F3DC82FF}" srcOrd="1" destOrd="0" presId="urn:microsoft.com/office/officeart/2005/8/layout/vList5"/>
    <dgm:cxn modelId="{7AC737CC-E06E-491D-A0E1-D21653415C63}" type="presParOf" srcId="{8F63EFB1-ED28-4E92-BA30-89233C80D155}" destId="{1A077687-0B76-4B86-8C4D-BB572A19742E}" srcOrd="1" destOrd="0" presId="urn:microsoft.com/office/officeart/2005/8/layout/vList5"/>
    <dgm:cxn modelId="{123A4C0E-F02B-4F86-9369-3C542B2E9C6A}" type="presParOf" srcId="{8F63EFB1-ED28-4E92-BA30-89233C80D155}" destId="{C2EE76D2-1018-4C6E-A617-E6742E472148}" srcOrd="2" destOrd="0" presId="urn:microsoft.com/office/officeart/2005/8/layout/vList5"/>
    <dgm:cxn modelId="{1693BB38-B247-405E-A67A-FCACA79651DF}" type="presParOf" srcId="{C2EE76D2-1018-4C6E-A617-E6742E472148}" destId="{E6A149DA-07BF-4533-B9A3-F802780D6147}" srcOrd="0" destOrd="0" presId="urn:microsoft.com/office/officeart/2005/8/layout/vList5"/>
    <dgm:cxn modelId="{CDB68E9B-0A8E-4DA7-8759-3DAD323ECB4B}" type="presParOf" srcId="{C2EE76D2-1018-4C6E-A617-E6742E472148}" destId="{0AB39825-5589-45A9-8DA6-E2DD99EF494F}" srcOrd="1" destOrd="0" presId="urn:microsoft.com/office/officeart/2005/8/layout/vList5"/>
    <dgm:cxn modelId="{A05E0DDC-B5CD-439C-9AA3-53D0BED334AD}" type="presParOf" srcId="{8F63EFB1-ED28-4E92-BA30-89233C80D155}" destId="{F8899B54-B45F-460D-BFBE-D1DBADACAC16}" srcOrd="3" destOrd="0" presId="urn:microsoft.com/office/officeart/2005/8/layout/vList5"/>
    <dgm:cxn modelId="{ABE32CA9-66C9-442E-9716-98B2AC611331}" type="presParOf" srcId="{8F63EFB1-ED28-4E92-BA30-89233C80D155}" destId="{5CBFB6B5-139F-46B8-9A31-13893FCBC955}" srcOrd="4" destOrd="0" presId="urn:microsoft.com/office/officeart/2005/8/layout/vList5"/>
    <dgm:cxn modelId="{864A7406-1740-493E-8E2A-AE687FB961EC}" type="presParOf" srcId="{5CBFB6B5-139F-46B8-9A31-13893FCBC955}" destId="{8B444595-B714-44A3-B8ED-B88F64F73F43}" srcOrd="0" destOrd="0" presId="urn:microsoft.com/office/officeart/2005/8/layout/vList5"/>
    <dgm:cxn modelId="{3056868B-9B37-4FCB-B120-E746438CB9A4}" type="presParOf" srcId="{5CBFB6B5-139F-46B8-9A31-13893FCBC955}" destId="{64415723-35F4-46D1-BF07-B3215E4F6F53}" srcOrd="1" destOrd="0" presId="urn:microsoft.com/office/officeart/2005/8/layout/vList5"/>
    <dgm:cxn modelId="{69C5F7C7-0A70-42A2-B722-4EFF30E16D7F}" type="presParOf" srcId="{8F63EFB1-ED28-4E92-BA30-89233C80D155}" destId="{C4E3B227-F96D-4463-869E-D24A11F20176}" srcOrd="5" destOrd="0" presId="urn:microsoft.com/office/officeart/2005/8/layout/vList5"/>
    <dgm:cxn modelId="{709134E5-C3BD-4E1C-9836-9C9107472AC1}" type="presParOf" srcId="{8F63EFB1-ED28-4E92-BA30-89233C80D155}" destId="{AA23E183-9B34-4924-A7A1-9EA90B063E89}" srcOrd="6" destOrd="0" presId="urn:microsoft.com/office/officeart/2005/8/layout/vList5"/>
    <dgm:cxn modelId="{075254F0-8517-4E50-A1FA-C61260AB39A7}" type="presParOf" srcId="{AA23E183-9B34-4924-A7A1-9EA90B063E89}" destId="{91CB6BC8-C74A-4FBD-A61C-6B767D679524}" srcOrd="0" destOrd="0" presId="urn:microsoft.com/office/officeart/2005/8/layout/vList5"/>
    <dgm:cxn modelId="{4C1F1DF1-FCEE-4510-8131-2DA4AD1BCE05}" type="presParOf" srcId="{AA23E183-9B34-4924-A7A1-9EA90B063E89}" destId="{B8198AD4-681C-431A-A66E-729D7A243CA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E22655D-9EE2-4829-BB02-85E3B3B408FF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09C6D4-C4F9-4BAE-AA4D-730E6BE9108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Flexible</a:t>
          </a:r>
          <a:endParaRPr lang="en-US"/>
        </a:p>
      </dgm:t>
    </dgm:pt>
    <dgm:pt modelId="{8AC47227-13E1-4799-9095-07719F45B94D}" type="parTrans" cxnId="{D3867085-65D9-4A62-9B02-28D4038C63F2}">
      <dgm:prSet/>
      <dgm:spPr/>
      <dgm:t>
        <a:bodyPr/>
        <a:lstStyle/>
        <a:p>
          <a:endParaRPr lang="en-US"/>
        </a:p>
      </dgm:t>
    </dgm:pt>
    <dgm:pt modelId="{67FE4BAD-1D5A-4039-BC5F-246971007D98}" type="sibTrans" cxnId="{D3867085-65D9-4A62-9B02-28D4038C63F2}">
      <dgm:prSet/>
      <dgm:spPr/>
      <dgm:t>
        <a:bodyPr/>
        <a:lstStyle/>
        <a:p>
          <a:endParaRPr lang="en-US"/>
        </a:p>
      </dgm:t>
    </dgm:pt>
    <dgm:pt modelId="{500F0781-C46F-4F28-99AA-C4E223A76DE3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Léger</a:t>
          </a:r>
          <a:endParaRPr lang="en-US"/>
        </a:p>
      </dgm:t>
    </dgm:pt>
    <dgm:pt modelId="{0AECDB54-648D-4610-A13C-9DDF67801B73}" type="parTrans" cxnId="{66EEED3F-3C76-4299-ADEA-EC2AB1F87A8C}">
      <dgm:prSet/>
      <dgm:spPr/>
      <dgm:t>
        <a:bodyPr/>
        <a:lstStyle/>
        <a:p>
          <a:endParaRPr lang="en-US"/>
        </a:p>
      </dgm:t>
    </dgm:pt>
    <dgm:pt modelId="{471A1100-CE53-4705-8878-3AB25D875C1D}" type="sibTrans" cxnId="{66EEED3F-3C76-4299-ADEA-EC2AB1F87A8C}">
      <dgm:prSet/>
      <dgm:spPr/>
      <dgm:t>
        <a:bodyPr/>
        <a:lstStyle/>
        <a:p>
          <a:endParaRPr lang="en-US"/>
        </a:p>
      </dgm:t>
    </dgm:pt>
    <dgm:pt modelId="{BDCC6188-10AD-4270-8FEE-3D9253B6BB0F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Rapide</a:t>
          </a:r>
          <a:endParaRPr lang="en-US"/>
        </a:p>
      </dgm:t>
    </dgm:pt>
    <dgm:pt modelId="{B009696C-54D1-4A00-9A6A-79EF8DF7CD69}" type="parTrans" cxnId="{B3F0D7E0-AFA1-4DB6-B2EF-EB8A104E4E69}">
      <dgm:prSet/>
      <dgm:spPr/>
      <dgm:t>
        <a:bodyPr/>
        <a:lstStyle/>
        <a:p>
          <a:endParaRPr lang="en-US"/>
        </a:p>
      </dgm:t>
    </dgm:pt>
    <dgm:pt modelId="{F808677D-7EA0-4997-A4BB-ECB5967C5D68}" type="sibTrans" cxnId="{B3F0D7E0-AFA1-4DB6-B2EF-EB8A104E4E69}">
      <dgm:prSet/>
      <dgm:spPr/>
      <dgm:t>
        <a:bodyPr/>
        <a:lstStyle/>
        <a:p>
          <a:endParaRPr lang="en-US"/>
        </a:p>
      </dgm:t>
    </dgm:pt>
    <dgm:pt modelId="{2285D86F-53E1-4712-99E6-319F7339764B}">
      <dgm:prSet/>
      <dgm:spPr/>
      <dgm:t>
        <a:bodyPr/>
        <a:lstStyle/>
        <a:p>
          <a:pPr>
            <a:lnSpc>
              <a:spcPct val="100000"/>
            </a:lnSpc>
          </a:pPr>
          <a:r>
            <a:rPr lang="en-CA"/>
            <a:t>Auto-suffisant</a:t>
          </a:r>
          <a:endParaRPr lang="en-US"/>
        </a:p>
      </dgm:t>
    </dgm:pt>
    <dgm:pt modelId="{7779EC72-61D8-4AA0-9EA2-0B60D91684D5}" type="parTrans" cxnId="{B76F0CA9-D82F-48C5-8BE5-636D7763575C}">
      <dgm:prSet/>
      <dgm:spPr/>
      <dgm:t>
        <a:bodyPr/>
        <a:lstStyle/>
        <a:p>
          <a:endParaRPr lang="en-US"/>
        </a:p>
      </dgm:t>
    </dgm:pt>
    <dgm:pt modelId="{1B79574A-3154-4C4C-A221-13A5F1A4E5CB}" type="sibTrans" cxnId="{B76F0CA9-D82F-48C5-8BE5-636D7763575C}">
      <dgm:prSet/>
      <dgm:spPr/>
      <dgm:t>
        <a:bodyPr/>
        <a:lstStyle/>
        <a:p>
          <a:endParaRPr lang="en-US"/>
        </a:p>
      </dgm:t>
    </dgm:pt>
    <dgm:pt modelId="{E70669B8-31F5-436D-AEB6-DC881DD248C0}" type="pres">
      <dgm:prSet presAssocID="{4E22655D-9EE2-4829-BB02-85E3B3B408FF}" presName="root" presStyleCnt="0">
        <dgm:presLayoutVars>
          <dgm:dir/>
          <dgm:resizeHandles val="exact"/>
        </dgm:presLayoutVars>
      </dgm:prSet>
      <dgm:spPr/>
    </dgm:pt>
    <dgm:pt modelId="{A4FEAD5A-24D7-41A3-A9CE-B18219E02942}" type="pres">
      <dgm:prSet presAssocID="{3409C6D4-C4F9-4BAE-AA4D-730E6BE9108B}" presName="compNode" presStyleCnt="0"/>
      <dgm:spPr/>
    </dgm:pt>
    <dgm:pt modelId="{70907B39-ACC4-4624-886C-019FD1956950}" type="pres">
      <dgm:prSet presAssocID="{3409C6D4-C4F9-4BAE-AA4D-730E6BE9108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ymnast - Floor Routine"/>
        </a:ext>
      </dgm:extLst>
    </dgm:pt>
    <dgm:pt modelId="{5632FEB1-48CE-47E5-8EB0-A3172A1BDEA4}" type="pres">
      <dgm:prSet presAssocID="{3409C6D4-C4F9-4BAE-AA4D-730E6BE9108B}" presName="spaceRect" presStyleCnt="0"/>
      <dgm:spPr/>
    </dgm:pt>
    <dgm:pt modelId="{26443493-DF57-46EC-B5CC-E225197D9E57}" type="pres">
      <dgm:prSet presAssocID="{3409C6D4-C4F9-4BAE-AA4D-730E6BE9108B}" presName="textRect" presStyleLbl="revTx" presStyleIdx="0" presStyleCnt="4">
        <dgm:presLayoutVars>
          <dgm:chMax val="1"/>
          <dgm:chPref val="1"/>
        </dgm:presLayoutVars>
      </dgm:prSet>
      <dgm:spPr/>
    </dgm:pt>
    <dgm:pt modelId="{B0B44243-02CE-44E0-A211-5292C73AA023}" type="pres">
      <dgm:prSet presAssocID="{67FE4BAD-1D5A-4039-BC5F-246971007D98}" presName="sibTrans" presStyleCnt="0"/>
      <dgm:spPr/>
    </dgm:pt>
    <dgm:pt modelId="{09CC6F5B-DF21-422D-8390-16C8BD1A7E5B}" type="pres">
      <dgm:prSet presAssocID="{500F0781-C46F-4F28-99AA-C4E223A76DE3}" presName="compNode" presStyleCnt="0"/>
      <dgm:spPr/>
    </dgm:pt>
    <dgm:pt modelId="{840982AB-C9D7-4F85-8EA7-12DE139D8436}" type="pres">
      <dgm:prSet presAssocID="{500F0781-C46F-4F28-99AA-C4E223A76DE3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un"/>
        </a:ext>
      </dgm:extLst>
    </dgm:pt>
    <dgm:pt modelId="{5D51A1B1-28C0-43AB-A28D-262709CD6DA5}" type="pres">
      <dgm:prSet presAssocID="{500F0781-C46F-4F28-99AA-C4E223A76DE3}" presName="spaceRect" presStyleCnt="0"/>
      <dgm:spPr/>
    </dgm:pt>
    <dgm:pt modelId="{133C185C-D9FF-4E45-9664-E6A013E1225E}" type="pres">
      <dgm:prSet presAssocID="{500F0781-C46F-4F28-99AA-C4E223A76DE3}" presName="textRect" presStyleLbl="revTx" presStyleIdx="1" presStyleCnt="4">
        <dgm:presLayoutVars>
          <dgm:chMax val="1"/>
          <dgm:chPref val="1"/>
        </dgm:presLayoutVars>
      </dgm:prSet>
      <dgm:spPr/>
    </dgm:pt>
    <dgm:pt modelId="{A5F2EF95-F19B-42C5-8FA1-2A88B79AB86F}" type="pres">
      <dgm:prSet presAssocID="{471A1100-CE53-4705-8878-3AB25D875C1D}" presName="sibTrans" presStyleCnt="0"/>
      <dgm:spPr/>
    </dgm:pt>
    <dgm:pt modelId="{0D09FB18-EFF4-4EA6-B3AE-7C734A2C7B63}" type="pres">
      <dgm:prSet presAssocID="{BDCC6188-10AD-4270-8FEE-3D9253B6BB0F}" presName="compNode" presStyleCnt="0"/>
      <dgm:spPr/>
    </dgm:pt>
    <dgm:pt modelId="{8A25D0CC-0387-4932-A8C6-A6C3DFC81D52}" type="pres">
      <dgm:prSet presAssocID="{BDCC6188-10AD-4270-8FEE-3D9253B6BB0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045973B9-407E-4308-9E47-5E120DB67B39}" type="pres">
      <dgm:prSet presAssocID="{BDCC6188-10AD-4270-8FEE-3D9253B6BB0F}" presName="spaceRect" presStyleCnt="0"/>
      <dgm:spPr/>
    </dgm:pt>
    <dgm:pt modelId="{99674100-653E-4193-A205-DCE680ACBFE6}" type="pres">
      <dgm:prSet presAssocID="{BDCC6188-10AD-4270-8FEE-3D9253B6BB0F}" presName="textRect" presStyleLbl="revTx" presStyleIdx="2" presStyleCnt="4">
        <dgm:presLayoutVars>
          <dgm:chMax val="1"/>
          <dgm:chPref val="1"/>
        </dgm:presLayoutVars>
      </dgm:prSet>
      <dgm:spPr/>
    </dgm:pt>
    <dgm:pt modelId="{8DAC4CCE-F911-44CC-BE4D-AD782E750EB9}" type="pres">
      <dgm:prSet presAssocID="{F808677D-7EA0-4997-A4BB-ECB5967C5D68}" presName="sibTrans" presStyleCnt="0"/>
      <dgm:spPr/>
    </dgm:pt>
    <dgm:pt modelId="{6DEA5BC4-ED4E-461E-877C-6BB0C70C1D1E}" type="pres">
      <dgm:prSet presAssocID="{2285D86F-53E1-4712-99E6-319F7339764B}" presName="compNode" presStyleCnt="0"/>
      <dgm:spPr/>
    </dgm:pt>
    <dgm:pt modelId="{149201FF-8272-47A2-B7E7-D637AAFAA25F}" type="pres">
      <dgm:prSet presAssocID="{2285D86F-53E1-4712-99E6-319F7339764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545DAF41-F592-4F34-85F5-7E9BAA4C764B}" type="pres">
      <dgm:prSet presAssocID="{2285D86F-53E1-4712-99E6-319F7339764B}" presName="spaceRect" presStyleCnt="0"/>
      <dgm:spPr/>
    </dgm:pt>
    <dgm:pt modelId="{2AE07F16-C674-45AA-B9CC-1920CB2CF20B}" type="pres">
      <dgm:prSet presAssocID="{2285D86F-53E1-4712-99E6-319F7339764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6424A15-1844-4289-AC08-4CBA4C6FFC96}" type="presOf" srcId="{2285D86F-53E1-4712-99E6-319F7339764B}" destId="{2AE07F16-C674-45AA-B9CC-1920CB2CF20B}" srcOrd="0" destOrd="0" presId="urn:microsoft.com/office/officeart/2018/2/layout/IconLabelList"/>
    <dgm:cxn modelId="{66EEED3F-3C76-4299-ADEA-EC2AB1F87A8C}" srcId="{4E22655D-9EE2-4829-BB02-85E3B3B408FF}" destId="{500F0781-C46F-4F28-99AA-C4E223A76DE3}" srcOrd="1" destOrd="0" parTransId="{0AECDB54-648D-4610-A13C-9DDF67801B73}" sibTransId="{471A1100-CE53-4705-8878-3AB25D875C1D}"/>
    <dgm:cxn modelId="{DAC17143-6950-4216-B4A6-834958796119}" type="presOf" srcId="{3409C6D4-C4F9-4BAE-AA4D-730E6BE9108B}" destId="{26443493-DF57-46EC-B5CC-E225197D9E57}" srcOrd="0" destOrd="0" presId="urn:microsoft.com/office/officeart/2018/2/layout/IconLabelList"/>
    <dgm:cxn modelId="{B08D354C-D6A0-47F0-B131-D93FC751F0B9}" type="presOf" srcId="{4E22655D-9EE2-4829-BB02-85E3B3B408FF}" destId="{E70669B8-31F5-436D-AEB6-DC881DD248C0}" srcOrd="0" destOrd="0" presId="urn:microsoft.com/office/officeart/2018/2/layout/IconLabelList"/>
    <dgm:cxn modelId="{F9CCE651-9556-442F-81DF-6C9CC8BED301}" type="presOf" srcId="{BDCC6188-10AD-4270-8FEE-3D9253B6BB0F}" destId="{99674100-653E-4193-A205-DCE680ACBFE6}" srcOrd="0" destOrd="0" presId="urn:microsoft.com/office/officeart/2018/2/layout/IconLabelList"/>
    <dgm:cxn modelId="{4E3D287C-9F4B-4705-A151-A7877BBBE8FF}" type="presOf" srcId="{500F0781-C46F-4F28-99AA-C4E223A76DE3}" destId="{133C185C-D9FF-4E45-9664-E6A013E1225E}" srcOrd="0" destOrd="0" presId="urn:microsoft.com/office/officeart/2018/2/layout/IconLabelList"/>
    <dgm:cxn modelId="{D3867085-65D9-4A62-9B02-28D4038C63F2}" srcId="{4E22655D-9EE2-4829-BB02-85E3B3B408FF}" destId="{3409C6D4-C4F9-4BAE-AA4D-730E6BE9108B}" srcOrd="0" destOrd="0" parTransId="{8AC47227-13E1-4799-9095-07719F45B94D}" sibTransId="{67FE4BAD-1D5A-4039-BC5F-246971007D98}"/>
    <dgm:cxn modelId="{B76F0CA9-D82F-48C5-8BE5-636D7763575C}" srcId="{4E22655D-9EE2-4829-BB02-85E3B3B408FF}" destId="{2285D86F-53E1-4712-99E6-319F7339764B}" srcOrd="3" destOrd="0" parTransId="{7779EC72-61D8-4AA0-9EA2-0B60D91684D5}" sibTransId="{1B79574A-3154-4C4C-A221-13A5F1A4E5CB}"/>
    <dgm:cxn modelId="{B3F0D7E0-AFA1-4DB6-B2EF-EB8A104E4E69}" srcId="{4E22655D-9EE2-4829-BB02-85E3B3B408FF}" destId="{BDCC6188-10AD-4270-8FEE-3D9253B6BB0F}" srcOrd="2" destOrd="0" parTransId="{B009696C-54D1-4A00-9A6A-79EF8DF7CD69}" sibTransId="{F808677D-7EA0-4997-A4BB-ECB5967C5D68}"/>
    <dgm:cxn modelId="{C7CE305D-B19D-4C7E-9622-42792C35B3F8}" type="presParOf" srcId="{E70669B8-31F5-436D-AEB6-DC881DD248C0}" destId="{A4FEAD5A-24D7-41A3-A9CE-B18219E02942}" srcOrd="0" destOrd="0" presId="urn:microsoft.com/office/officeart/2018/2/layout/IconLabelList"/>
    <dgm:cxn modelId="{6CF564E8-3B42-4C3D-8F15-52E9D6578E84}" type="presParOf" srcId="{A4FEAD5A-24D7-41A3-A9CE-B18219E02942}" destId="{70907B39-ACC4-4624-886C-019FD1956950}" srcOrd="0" destOrd="0" presId="urn:microsoft.com/office/officeart/2018/2/layout/IconLabelList"/>
    <dgm:cxn modelId="{696330DE-4E3D-423F-8EF1-F74AFD62B885}" type="presParOf" srcId="{A4FEAD5A-24D7-41A3-A9CE-B18219E02942}" destId="{5632FEB1-48CE-47E5-8EB0-A3172A1BDEA4}" srcOrd="1" destOrd="0" presId="urn:microsoft.com/office/officeart/2018/2/layout/IconLabelList"/>
    <dgm:cxn modelId="{05761635-E773-4555-B2B3-DABF38CC0197}" type="presParOf" srcId="{A4FEAD5A-24D7-41A3-A9CE-B18219E02942}" destId="{26443493-DF57-46EC-B5CC-E225197D9E57}" srcOrd="2" destOrd="0" presId="urn:microsoft.com/office/officeart/2018/2/layout/IconLabelList"/>
    <dgm:cxn modelId="{51FEA439-9E84-47D2-950E-A30D2F2BDF09}" type="presParOf" srcId="{E70669B8-31F5-436D-AEB6-DC881DD248C0}" destId="{B0B44243-02CE-44E0-A211-5292C73AA023}" srcOrd="1" destOrd="0" presId="urn:microsoft.com/office/officeart/2018/2/layout/IconLabelList"/>
    <dgm:cxn modelId="{19F8998E-805F-4C8B-9FF2-54E91E8A007E}" type="presParOf" srcId="{E70669B8-31F5-436D-AEB6-DC881DD248C0}" destId="{09CC6F5B-DF21-422D-8390-16C8BD1A7E5B}" srcOrd="2" destOrd="0" presId="urn:microsoft.com/office/officeart/2018/2/layout/IconLabelList"/>
    <dgm:cxn modelId="{6E875F65-2F87-45AC-BE31-44FE8A6B6B60}" type="presParOf" srcId="{09CC6F5B-DF21-422D-8390-16C8BD1A7E5B}" destId="{840982AB-C9D7-4F85-8EA7-12DE139D8436}" srcOrd="0" destOrd="0" presId="urn:microsoft.com/office/officeart/2018/2/layout/IconLabelList"/>
    <dgm:cxn modelId="{D6EC1CF9-034D-4B15-AED0-2B701409C977}" type="presParOf" srcId="{09CC6F5B-DF21-422D-8390-16C8BD1A7E5B}" destId="{5D51A1B1-28C0-43AB-A28D-262709CD6DA5}" srcOrd="1" destOrd="0" presId="urn:microsoft.com/office/officeart/2018/2/layout/IconLabelList"/>
    <dgm:cxn modelId="{792309B8-8946-4E5B-9642-74D99B76F0AD}" type="presParOf" srcId="{09CC6F5B-DF21-422D-8390-16C8BD1A7E5B}" destId="{133C185C-D9FF-4E45-9664-E6A013E1225E}" srcOrd="2" destOrd="0" presId="urn:microsoft.com/office/officeart/2018/2/layout/IconLabelList"/>
    <dgm:cxn modelId="{5FDFCE27-5CC6-43F0-8305-FDBDFC7C2B22}" type="presParOf" srcId="{E70669B8-31F5-436D-AEB6-DC881DD248C0}" destId="{A5F2EF95-F19B-42C5-8FA1-2A88B79AB86F}" srcOrd="3" destOrd="0" presId="urn:microsoft.com/office/officeart/2018/2/layout/IconLabelList"/>
    <dgm:cxn modelId="{24262203-D574-4C49-A8C9-620799DB3955}" type="presParOf" srcId="{E70669B8-31F5-436D-AEB6-DC881DD248C0}" destId="{0D09FB18-EFF4-4EA6-B3AE-7C734A2C7B63}" srcOrd="4" destOrd="0" presId="urn:microsoft.com/office/officeart/2018/2/layout/IconLabelList"/>
    <dgm:cxn modelId="{BBD74FDC-E459-4318-9DCA-B60796394300}" type="presParOf" srcId="{0D09FB18-EFF4-4EA6-B3AE-7C734A2C7B63}" destId="{8A25D0CC-0387-4932-A8C6-A6C3DFC81D52}" srcOrd="0" destOrd="0" presId="urn:microsoft.com/office/officeart/2018/2/layout/IconLabelList"/>
    <dgm:cxn modelId="{35AF6295-4C44-4D81-99DB-E930DE1B337B}" type="presParOf" srcId="{0D09FB18-EFF4-4EA6-B3AE-7C734A2C7B63}" destId="{045973B9-407E-4308-9E47-5E120DB67B39}" srcOrd="1" destOrd="0" presId="urn:microsoft.com/office/officeart/2018/2/layout/IconLabelList"/>
    <dgm:cxn modelId="{932A5C8E-E5D4-400A-85A0-CBEC2EF7616D}" type="presParOf" srcId="{0D09FB18-EFF4-4EA6-B3AE-7C734A2C7B63}" destId="{99674100-653E-4193-A205-DCE680ACBFE6}" srcOrd="2" destOrd="0" presId="urn:microsoft.com/office/officeart/2018/2/layout/IconLabelList"/>
    <dgm:cxn modelId="{DB4C4D76-D8D8-4458-95C2-BF3E7EBDE957}" type="presParOf" srcId="{E70669B8-31F5-436D-AEB6-DC881DD248C0}" destId="{8DAC4CCE-F911-44CC-BE4D-AD782E750EB9}" srcOrd="5" destOrd="0" presId="urn:microsoft.com/office/officeart/2018/2/layout/IconLabelList"/>
    <dgm:cxn modelId="{CCC692D6-9650-43AC-A0F5-4B40371DC90A}" type="presParOf" srcId="{E70669B8-31F5-436D-AEB6-DC881DD248C0}" destId="{6DEA5BC4-ED4E-461E-877C-6BB0C70C1D1E}" srcOrd="6" destOrd="0" presId="urn:microsoft.com/office/officeart/2018/2/layout/IconLabelList"/>
    <dgm:cxn modelId="{804D2E52-3E17-4222-A661-09DF1699DE89}" type="presParOf" srcId="{6DEA5BC4-ED4E-461E-877C-6BB0C70C1D1E}" destId="{149201FF-8272-47A2-B7E7-D637AAFAA25F}" srcOrd="0" destOrd="0" presId="urn:microsoft.com/office/officeart/2018/2/layout/IconLabelList"/>
    <dgm:cxn modelId="{41C1D88E-66F4-4529-93A6-587E39A42103}" type="presParOf" srcId="{6DEA5BC4-ED4E-461E-877C-6BB0C70C1D1E}" destId="{545DAF41-F592-4F34-85F5-7E9BAA4C764B}" srcOrd="1" destOrd="0" presId="urn:microsoft.com/office/officeart/2018/2/layout/IconLabelList"/>
    <dgm:cxn modelId="{FD8EA4B8-7E93-4037-BEA9-2552AC2A3855}" type="presParOf" srcId="{6DEA5BC4-ED4E-461E-877C-6BB0C70C1D1E}" destId="{2AE07F16-C674-45AA-B9CC-1920CB2CF20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B2F111-16E3-4B3F-AA1E-D51F5CDF31FA}">
      <dsp:nvSpPr>
        <dsp:cNvPr id="0" name=""/>
        <dsp:cNvSpPr/>
      </dsp:nvSpPr>
      <dsp:spPr>
        <a:xfrm>
          <a:off x="0" y="525168"/>
          <a:ext cx="6053328" cy="287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806" tIns="666496" rIns="469806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200" kern="1200"/>
            <a:t>Populaire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200" kern="1200"/>
            <a:t>Beaucoup de support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200" kern="1200"/>
            <a:t>Performant</a:t>
          </a:r>
          <a:endParaRPr lang="en-US" sz="3200" kern="120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200" kern="1200"/>
            <a:t>Modulaire</a:t>
          </a:r>
          <a:endParaRPr lang="en-US" sz="3200" kern="1200"/>
        </a:p>
      </dsp:txBody>
      <dsp:txXfrm>
        <a:off x="0" y="525168"/>
        <a:ext cx="6053328" cy="2872800"/>
      </dsp:txXfrm>
    </dsp:sp>
    <dsp:sp modelId="{12AC8D66-5180-4C78-9450-601DED9C4A4A}">
      <dsp:nvSpPr>
        <dsp:cNvPr id="0" name=""/>
        <dsp:cNvSpPr/>
      </dsp:nvSpPr>
      <dsp:spPr>
        <a:xfrm>
          <a:off x="302666" y="52848"/>
          <a:ext cx="4237329" cy="944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161" tIns="0" rIns="160161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/>
            <a:t>React</a:t>
          </a:r>
          <a:endParaRPr lang="en-US" sz="3200" kern="1200"/>
        </a:p>
      </dsp:txBody>
      <dsp:txXfrm>
        <a:off x="348780" y="98962"/>
        <a:ext cx="4145101" cy="852412"/>
      </dsp:txXfrm>
    </dsp:sp>
    <dsp:sp modelId="{43F4794B-BBA7-4453-BAAE-1A1C750B89B7}">
      <dsp:nvSpPr>
        <dsp:cNvPr id="0" name=""/>
        <dsp:cNvSpPr/>
      </dsp:nvSpPr>
      <dsp:spPr>
        <a:xfrm>
          <a:off x="0" y="4043088"/>
          <a:ext cx="6053328" cy="133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806" tIns="666496" rIns="469806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3200" kern="1200"/>
            <a:t>Server side rendering</a:t>
          </a:r>
          <a:endParaRPr lang="en-US" sz="3200" kern="1200"/>
        </a:p>
      </dsp:txBody>
      <dsp:txXfrm>
        <a:off x="0" y="4043088"/>
        <a:ext cx="6053328" cy="1335600"/>
      </dsp:txXfrm>
    </dsp:sp>
    <dsp:sp modelId="{B38C54E1-C662-410F-8607-26789C8E5224}">
      <dsp:nvSpPr>
        <dsp:cNvPr id="0" name=""/>
        <dsp:cNvSpPr/>
      </dsp:nvSpPr>
      <dsp:spPr>
        <a:xfrm>
          <a:off x="302666" y="3570768"/>
          <a:ext cx="4237329" cy="944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161" tIns="0" rIns="160161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200" kern="1200"/>
            <a:t>Next</a:t>
          </a:r>
          <a:endParaRPr lang="en-US" sz="3200" kern="1200"/>
        </a:p>
      </dsp:txBody>
      <dsp:txXfrm>
        <a:off x="348780" y="3616882"/>
        <a:ext cx="4145101" cy="85241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7C5AEE-E6FB-41C0-9DE1-2831F3DC82FF}">
      <dsp:nvSpPr>
        <dsp:cNvPr id="0" name=""/>
        <dsp:cNvSpPr/>
      </dsp:nvSpPr>
      <dsp:spPr>
        <a:xfrm rot="5400000">
          <a:off x="3593265" y="-1280599"/>
          <a:ext cx="1045995" cy="38741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400" kern="1200" dirty="0" err="1"/>
            <a:t>Possibilité</a:t>
          </a:r>
          <a:r>
            <a:rPr lang="en-CA" sz="2400" kern="1200" dirty="0"/>
            <a:t> de </a:t>
          </a:r>
          <a:r>
            <a:rPr lang="en-CA" sz="2400" kern="1200" dirty="0" err="1"/>
            <a:t>d’executer</a:t>
          </a:r>
          <a:r>
            <a:rPr lang="en-CA" sz="2400" kern="1200" dirty="0"/>
            <a:t> </a:t>
          </a:r>
          <a:r>
            <a:rPr lang="en-CA" sz="2400" kern="1200" dirty="0" err="1"/>
            <a:t>plusieurs</a:t>
          </a:r>
          <a:r>
            <a:rPr lang="en-CA" sz="2400" kern="1200" dirty="0"/>
            <a:t> </a:t>
          </a:r>
          <a:r>
            <a:rPr lang="en-CA" sz="2400" kern="1200" dirty="0" err="1"/>
            <a:t>requêtes</a:t>
          </a:r>
          <a:r>
            <a:rPr lang="en-CA" sz="2400" kern="1200" dirty="0"/>
            <a:t> </a:t>
          </a:r>
          <a:r>
            <a:rPr lang="en-CA" sz="2400" kern="1200" dirty="0" err="1"/>
            <a:t>en</a:t>
          </a:r>
          <a:r>
            <a:rPr lang="en-CA" sz="2400" kern="1200" dirty="0"/>
            <a:t> </a:t>
          </a:r>
          <a:r>
            <a:rPr lang="en-CA" sz="2400" kern="1200" dirty="0" err="1"/>
            <a:t>même</a:t>
          </a:r>
          <a:r>
            <a:rPr lang="en-CA" sz="2400" kern="1200" dirty="0"/>
            <a:t> temps</a:t>
          </a:r>
          <a:endParaRPr lang="en-US" sz="2400" kern="1200" dirty="0"/>
        </a:p>
        <a:p>
          <a:pPr marL="228600" lvl="1" indent="-228600" algn="l" defTabSz="10668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2400" kern="1200" dirty="0"/>
            <a:t>Utilisation de JavaScript</a:t>
          </a:r>
          <a:endParaRPr lang="en-US" sz="2400" kern="1200" dirty="0"/>
        </a:p>
      </dsp:txBody>
      <dsp:txXfrm rot="-5400000">
        <a:off x="2179199" y="184528"/>
        <a:ext cx="3823068" cy="943873"/>
      </dsp:txXfrm>
    </dsp:sp>
    <dsp:sp modelId="{D58F022E-3785-4BCC-8B3D-EEC2AC5DACBE}">
      <dsp:nvSpPr>
        <dsp:cNvPr id="0" name=""/>
        <dsp:cNvSpPr/>
      </dsp:nvSpPr>
      <dsp:spPr>
        <a:xfrm>
          <a:off x="0" y="2718"/>
          <a:ext cx="2179198" cy="13074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5600" kern="1200"/>
            <a:t>Node.Js</a:t>
          </a:r>
          <a:endParaRPr lang="en-US" sz="5600" kern="1200"/>
        </a:p>
      </dsp:txBody>
      <dsp:txXfrm>
        <a:off x="63827" y="66545"/>
        <a:ext cx="2051544" cy="1179839"/>
      </dsp:txXfrm>
    </dsp:sp>
    <dsp:sp modelId="{0AB39825-5589-45A9-8DA6-E2DD99EF494F}">
      <dsp:nvSpPr>
        <dsp:cNvPr id="0" name=""/>
        <dsp:cNvSpPr/>
      </dsp:nvSpPr>
      <dsp:spPr>
        <a:xfrm rot="5400000">
          <a:off x="3593265" y="92268"/>
          <a:ext cx="1045995" cy="38741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800" kern="1200" dirty="0"/>
            <a:t>Gestion du routage</a:t>
          </a:r>
          <a:endParaRPr lang="en-US" sz="2800" kern="1200" dirty="0"/>
        </a:p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800" kern="1200" dirty="0"/>
            <a:t>API</a:t>
          </a:r>
          <a:endParaRPr lang="en-US" sz="2800" kern="1200" dirty="0"/>
        </a:p>
      </dsp:txBody>
      <dsp:txXfrm rot="-5400000">
        <a:off x="2179199" y="1557396"/>
        <a:ext cx="3823068" cy="943873"/>
      </dsp:txXfrm>
    </dsp:sp>
    <dsp:sp modelId="{E6A149DA-07BF-4533-B9A3-F802780D6147}">
      <dsp:nvSpPr>
        <dsp:cNvPr id="0" name=""/>
        <dsp:cNvSpPr/>
      </dsp:nvSpPr>
      <dsp:spPr>
        <a:xfrm>
          <a:off x="0" y="1375586"/>
          <a:ext cx="2179198" cy="13074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5600" kern="1200"/>
            <a:t>Express</a:t>
          </a:r>
          <a:endParaRPr lang="en-US" sz="5600" kern="1200"/>
        </a:p>
      </dsp:txBody>
      <dsp:txXfrm>
        <a:off x="63827" y="1439413"/>
        <a:ext cx="2051544" cy="1179839"/>
      </dsp:txXfrm>
    </dsp:sp>
    <dsp:sp modelId="{64415723-35F4-46D1-BF07-B3215E4F6F53}">
      <dsp:nvSpPr>
        <dsp:cNvPr id="0" name=""/>
        <dsp:cNvSpPr/>
      </dsp:nvSpPr>
      <dsp:spPr>
        <a:xfrm rot="5400000">
          <a:off x="3593265" y="1465137"/>
          <a:ext cx="1045995" cy="38741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Base de </a:t>
          </a:r>
          <a:r>
            <a:rPr lang="en-US" sz="2800" kern="1200" dirty="0" err="1"/>
            <a:t>données</a:t>
          </a:r>
          <a:r>
            <a:rPr lang="en-US" sz="2800" kern="1200" dirty="0"/>
            <a:t> encore </a:t>
          </a:r>
          <a:r>
            <a:rPr lang="en-US" sz="2800" kern="1200" dirty="0" err="1"/>
            <a:t>actuelle</a:t>
          </a:r>
          <a:endParaRPr lang="en-US" sz="2800" kern="1200" dirty="0"/>
        </a:p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800" kern="1200" dirty="0"/>
            <a:t>Support </a:t>
          </a:r>
        </a:p>
        <a:p>
          <a:pPr marL="17145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600" kern="1200" dirty="0"/>
        </a:p>
      </dsp:txBody>
      <dsp:txXfrm rot="-5400000">
        <a:off x="2179199" y="2930265"/>
        <a:ext cx="3823068" cy="943873"/>
      </dsp:txXfrm>
    </dsp:sp>
    <dsp:sp modelId="{8B444595-B714-44A3-B8ED-B88F64F73F43}">
      <dsp:nvSpPr>
        <dsp:cNvPr id="0" name=""/>
        <dsp:cNvSpPr/>
      </dsp:nvSpPr>
      <dsp:spPr>
        <a:xfrm>
          <a:off x="0" y="2748455"/>
          <a:ext cx="2179198" cy="13074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5600" kern="1200"/>
            <a:t>OracleDB</a:t>
          </a:r>
          <a:endParaRPr lang="en-US" sz="5600" kern="1200"/>
        </a:p>
      </dsp:txBody>
      <dsp:txXfrm>
        <a:off x="63827" y="2812282"/>
        <a:ext cx="2051544" cy="1179839"/>
      </dsp:txXfrm>
    </dsp:sp>
    <dsp:sp modelId="{B8198AD4-681C-431A-A66E-729D7A243CA7}">
      <dsp:nvSpPr>
        <dsp:cNvPr id="0" name=""/>
        <dsp:cNvSpPr/>
      </dsp:nvSpPr>
      <dsp:spPr>
        <a:xfrm rot="5400000">
          <a:off x="3593265" y="2838005"/>
          <a:ext cx="1045995" cy="387412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800" kern="1200" dirty="0"/>
            <a:t>Requis du projet</a:t>
          </a:r>
          <a:endParaRPr lang="en-US" sz="2800" kern="1200" dirty="0"/>
        </a:p>
        <a:p>
          <a:pPr marL="285750" lvl="1" indent="-285750" algn="l" defTabSz="12446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2800" kern="1200" dirty="0"/>
            <a:t>Flexible</a:t>
          </a:r>
          <a:endParaRPr lang="en-US" sz="2800" kern="1200" dirty="0"/>
        </a:p>
      </dsp:txBody>
      <dsp:txXfrm rot="-5400000">
        <a:off x="2179199" y="4303133"/>
        <a:ext cx="3823068" cy="943873"/>
      </dsp:txXfrm>
    </dsp:sp>
    <dsp:sp modelId="{91CB6BC8-C74A-4FBD-A61C-6B767D679524}">
      <dsp:nvSpPr>
        <dsp:cNvPr id="0" name=""/>
        <dsp:cNvSpPr/>
      </dsp:nvSpPr>
      <dsp:spPr>
        <a:xfrm>
          <a:off x="0" y="4121323"/>
          <a:ext cx="2179198" cy="130749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3360" tIns="106680" rIns="213360" bIns="106680" numCol="1" spcCol="1270" anchor="ctr" anchorCtr="0">
          <a:noAutofit/>
        </a:bodyPr>
        <a:lstStyle/>
        <a:p>
          <a:pPr marL="0" lvl="0" indent="0" algn="ctr" defTabSz="2489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5600" kern="1200"/>
            <a:t>MongoDB</a:t>
          </a:r>
          <a:endParaRPr lang="en-US" sz="5600" kern="1200"/>
        </a:p>
      </dsp:txBody>
      <dsp:txXfrm>
        <a:off x="63827" y="4185150"/>
        <a:ext cx="2051544" cy="117983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907B39-ACC4-4624-886C-019FD1956950}">
      <dsp:nvSpPr>
        <dsp:cNvPr id="0" name=""/>
        <dsp:cNvSpPr/>
      </dsp:nvSpPr>
      <dsp:spPr>
        <a:xfrm>
          <a:off x="1132185" y="329167"/>
          <a:ext cx="1049249" cy="104924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443493-DF57-46EC-B5CC-E225197D9E57}">
      <dsp:nvSpPr>
        <dsp:cNvPr id="0" name=""/>
        <dsp:cNvSpPr/>
      </dsp:nvSpPr>
      <dsp:spPr>
        <a:xfrm>
          <a:off x="490977" y="1704309"/>
          <a:ext cx="233166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Flexible</a:t>
          </a:r>
          <a:endParaRPr lang="en-US" sz="3600" kern="1200"/>
        </a:p>
      </dsp:txBody>
      <dsp:txXfrm>
        <a:off x="490977" y="1704309"/>
        <a:ext cx="2331666" cy="720000"/>
      </dsp:txXfrm>
    </dsp:sp>
    <dsp:sp modelId="{840982AB-C9D7-4F85-8EA7-12DE139D8436}">
      <dsp:nvSpPr>
        <dsp:cNvPr id="0" name=""/>
        <dsp:cNvSpPr/>
      </dsp:nvSpPr>
      <dsp:spPr>
        <a:xfrm>
          <a:off x="3871892" y="329167"/>
          <a:ext cx="1049249" cy="104924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C185C-D9FF-4E45-9664-E6A013E1225E}">
      <dsp:nvSpPr>
        <dsp:cNvPr id="0" name=""/>
        <dsp:cNvSpPr/>
      </dsp:nvSpPr>
      <dsp:spPr>
        <a:xfrm>
          <a:off x="3230684" y="1704309"/>
          <a:ext cx="233166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Léger</a:t>
          </a:r>
          <a:endParaRPr lang="en-US" sz="3600" kern="1200"/>
        </a:p>
      </dsp:txBody>
      <dsp:txXfrm>
        <a:off x="3230684" y="1704309"/>
        <a:ext cx="2331666" cy="720000"/>
      </dsp:txXfrm>
    </dsp:sp>
    <dsp:sp modelId="{8A25D0CC-0387-4932-A8C6-A6C3DFC81D52}">
      <dsp:nvSpPr>
        <dsp:cNvPr id="0" name=""/>
        <dsp:cNvSpPr/>
      </dsp:nvSpPr>
      <dsp:spPr>
        <a:xfrm>
          <a:off x="1132185" y="3007226"/>
          <a:ext cx="1049249" cy="104924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674100-653E-4193-A205-DCE680ACBFE6}">
      <dsp:nvSpPr>
        <dsp:cNvPr id="0" name=""/>
        <dsp:cNvSpPr/>
      </dsp:nvSpPr>
      <dsp:spPr>
        <a:xfrm>
          <a:off x="490977" y="4382368"/>
          <a:ext cx="233166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Rapide</a:t>
          </a:r>
          <a:endParaRPr lang="en-US" sz="3600" kern="1200"/>
        </a:p>
      </dsp:txBody>
      <dsp:txXfrm>
        <a:off x="490977" y="4382368"/>
        <a:ext cx="2331666" cy="720000"/>
      </dsp:txXfrm>
    </dsp:sp>
    <dsp:sp modelId="{149201FF-8272-47A2-B7E7-D637AAFAA25F}">
      <dsp:nvSpPr>
        <dsp:cNvPr id="0" name=""/>
        <dsp:cNvSpPr/>
      </dsp:nvSpPr>
      <dsp:spPr>
        <a:xfrm>
          <a:off x="3871892" y="3007226"/>
          <a:ext cx="1049249" cy="1049249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E07F16-C674-45AA-B9CC-1920CB2CF20B}">
      <dsp:nvSpPr>
        <dsp:cNvPr id="0" name=""/>
        <dsp:cNvSpPr/>
      </dsp:nvSpPr>
      <dsp:spPr>
        <a:xfrm>
          <a:off x="3230684" y="4382368"/>
          <a:ext cx="2331666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3600" kern="1200"/>
            <a:t>Auto-suffisant</a:t>
          </a:r>
          <a:endParaRPr lang="en-US" sz="3600" kern="1200"/>
        </a:p>
      </dsp:txBody>
      <dsp:txXfrm>
        <a:off x="3230684" y="4382368"/>
        <a:ext cx="2331666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72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84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4317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52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25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2245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42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81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5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5/18/2023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19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5/18/2023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309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25" r:id="rId6"/>
    <p:sldLayoutId id="2147483730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10" Type="http://schemas.openxmlformats.org/officeDocument/2006/relationships/image" Target="../media/image7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6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3245F62-CCC4-49E4-B95B-EA6C1E79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2B47FD-AE2C-E86F-0605-75AD0F0F8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3577456"/>
            <a:ext cx="10909640" cy="1687814"/>
          </a:xfrm>
        </p:spPr>
        <p:txBody>
          <a:bodyPr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CA" sz="5500" b="1"/>
              <a:t>Peyabeille</a:t>
            </a:r>
            <a:br>
              <a:rPr lang="en-CA" sz="5500"/>
            </a:br>
            <a:endParaRPr lang="fr-CA" sz="55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23972-D532-048F-A8BB-17207D11A3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1" y="5660607"/>
            <a:ext cx="10909643" cy="552659"/>
          </a:xfrm>
        </p:spPr>
        <p:txBody>
          <a:bodyPr anchor="t">
            <a:normAutofit/>
          </a:bodyPr>
          <a:lstStyle/>
          <a:p>
            <a:pPr algn="ctr"/>
            <a:r>
              <a:rPr lang="en-CA" sz="2400" dirty="0" err="1"/>
              <a:t>Ryane</a:t>
            </a:r>
            <a:r>
              <a:rPr lang="en-CA" sz="2400" dirty="0"/>
              <a:t> </a:t>
            </a:r>
            <a:r>
              <a:rPr lang="en-CA" sz="2400" dirty="0" err="1"/>
              <a:t>Benidir</a:t>
            </a:r>
            <a:r>
              <a:rPr lang="en-CA" sz="2400" dirty="0"/>
              <a:t>, </a:t>
            </a:r>
            <a:r>
              <a:rPr lang="en-CA" sz="2400" dirty="0" err="1"/>
              <a:t>Mihail</a:t>
            </a:r>
            <a:r>
              <a:rPr lang="en-CA" sz="2400" dirty="0"/>
              <a:t> </a:t>
            </a:r>
            <a:r>
              <a:rPr lang="en-CA" sz="2400" dirty="0" err="1"/>
              <a:t>Peychev</a:t>
            </a:r>
            <a:r>
              <a:rPr lang="en-CA" sz="2400" dirty="0"/>
              <a:t>, Mihaja Rabetafika, Maxime Vincent</a:t>
            </a:r>
            <a:endParaRPr lang="fr-CA" sz="2400" dirty="0"/>
          </a:p>
        </p:txBody>
      </p:sp>
      <p:pic>
        <p:nvPicPr>
          <p:cNvPr id="4" name="Video 3" descr="Flying Bee">
            <a:extLst>
              <a:ext uri="{FF2B5EF4-FFF2-40B4-BE49-F238E27FC236}">
                <a16:creationId xmlns:a16="http://schemas.microsoft.com/office/drawing/2014/main" id="{28553347-7A06-9A80-A918-CAA7321A70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58"/>
          <a:stretch/>
        </p:blipFill>
        <p:spPr>
          <a:xfrm>
            <a:off x="3697385" y="591670"/>
            <a:ext cx="4792634" cy="2688873"/>
          </a:xfrm>
          <a:prstGeom prst="rect">
            <a:avLst/>
          </a:prstGeom>
        </p:spPr>
      </p:pic>
      <p:sp>
        <p:nvSpPr>
          <p:cNvPr id="33" name="Rectangle 6">
            <a:extLst>
              <a:ext uri="{FF2B5EF4-FFF2-40B4-BE49-F238E27FC236}">
                <a16:creationId xmlns:a16="http://schemas.microsoft.com/office/drawing/2014/main" id="{E6C0DD6B-6AA3-448F-9B99-8386295BC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5509052"/>
            <a:ext cx="4572000" cy="27432"/>
          </a:xfrm>
          <a:custGeom>
            <a:avLst/>
            <a:gdLst>
              <a:gd name="connsiteX0" fmla="*/ 0 w 4572000"/>
              <a:gd name="connsiteY0" fmla="*/ 0 h 27432"/>
              <a:gd name="connsiteX1" fmla="*/ 607423 w 4572000"/>
              <a:gd name="connsiteY1" fmla="*/ 0 h 27432"/>
              <a:gd name="connsiteX2" fmla="*/ 1123406 w 4572000"/>
              <a:gd name="connsiteY2" fmla="*/ 0 h 27432"/>
              <a:gd name="connsiteX3" fmla="*/ 1685109 w 4572000"/>
              <a:gd name="connsiteY3" fmla="*/ 0 h 27432"/>
              <a:gd name="connsiteX4" fmla="*/ 2383971 w 4572000"/>
              <a:gd name="connsiteY4" fmla="*/ 0 h 27432"/>
              <a:gd name="connsiteX5" fmla="*/ 2991394 w 4572000"/>
              <a:gd name="connsiteY5" fmla="*/ 0 h 27432"/>
              <a:gd name="connsiteX6" fmla="*/ 3553097 w 4572000"/>
              <a:gd name="connsiteY6" fmla="*/ 0 h 27432"/>
              <a:gd name="connsiteX7" fmla="*/ 4572000 w 4572000"/>
              <a:gd name="connsiteY7" fmla="*/ 0 h 27432"/>
              <a:gd name="connsiteX8" fmla="*/ 4572000 w 4572000"/>
              <a:gd name="connsiteY8" fmla="*/ 27432 h 27432"/>
              <a:gd name="connsiteX9" fmla="*/ 3918857 w 4572000"/>
              <a:gd name="connsiteY9" fmla="*/ 27432 h 27432"/>
              <a:gd name="connsiteX10" fmla="*/ 3357154 w 4572000"/>
              <a:gd name="connsiteY10" fmla="*/ 27432 h 27432"/>
              <a:gd name="connsiteX11" fmla="*/ 2612571 w 4572000"/>
              <a:gd name="connsiteY11" fmla="*/ 27432 h 27432"/>
              <a:gd name="connsiteX12" fmla="*/ 2005149 w 4572000"/>
              <a:gd name="connsiteY12" fmla="*/ 27432 h 27432"/>
              <a:gd name="connsiteX13" fmla="*/ 1489166 w 4572000"/>
              <a:gd name="connsiteY13" fmla="*/ 27432 h 27432"/>
              <a:gd name="connsiteX14" fmla="*/ 790303 w 4572000"/>
              <a:gd name="connsiteY14" fmla="*/ 27432 h 27432"/>
              <a:gd name="connsiteX15" fmla="*/ 0 w 4572000"/>
              <a:gd name="connsiteY15" fmla="*/ 27432 h 27432"/>
              <a:gd name="connsiteX16" fmla="*/ 0 w 457200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27432" fill="none" extrusionOk="0">
                <a:moveTo>
                  <a:pt x="0" y="0"/>
                </a:moveTo>
                <a:cubicBezTo>
                  <a:pt x="150397" y="-23421"/>
                  <a:pt x="474161" y="9174"/>
                  <a:pt x="607423" y="0"/>
                </a:cubicBezTo>
                <a:cubicBezTo>
                  <a:pt x="740685" y="-9174"/>
                  <a:pt x="868821" y="-4258"/>
                  <a:pt x="1123406" y="0"/>
                </a:cubicBezTo>
                <a:cubicBezTo>
                  <a:pt x="1377991" y="4258"/>
                  <a:pt x="1567664" y="-12410"/>
                  <a:pt x="1685109" y="0"/>
                </a:cubicBezTo>
                <a:cubicBezTo>
                  <a:pt x="1802554" y="12410"/>
                  <a:pt x="2193086" y="-14353"/>
                  <a:pt x="2383971" y="0"/>
                </a:cubicBezTo>
                <a:cubicBezTo>
                  <a:pt x="2574856" y="14353"/>
                  <a:pt x="2697477" y="-26142"/>
                  <a:pt x="2991394" y="0"/>
                </a:cubicBezTo>
                <a:cubicBezTo>
                  <a:pt x="3285311" y="26142"/>
                  <a:pt x="3423667" y="26544"/>
                  <a:pt x="3553097" y="0"/>
                </a:cubicBezTo>
                <a:cubicBezTo>
                  <a:pt x="3682527" y="-26544"/>
                  <a:pt x="4344147" y="50350"/>
                  <a:pt x="4572000" y="0"/>
                </a:cubicBezTo>
                <a:cubicBezTo>
                  <a:pt x="4571027" y="8304"/>
                  <a:pt x="4571522" y="21512"/>
                  <a:pt x="4572000" y="27432"/>
                </a:cubicBezTo>
                <a:cubicBezTo>
                  <a:pt x="4438349" y="5490"/>
                  <a:pt x="4090129" y="31231"/>
                  <a:pt x="3918857" y="27432"/>
                </a:cubicBezTo>
                <a:cubicBezTo>
                  <a:pt x="3747585" y="23633"/>
                  <a:pt x="3498826" y="6883"/>
                  <a:pt x="3357154" y="27432"/>
                </a:cubicBezTo>
                <a:cubicBezTo>
                  <a:pt x="3215482" y="47981"/>
                  <a:pt x="2784289" y="56849"/>
                  <a:pt x="2612571" y="27432"/>
                </a:cubicBezTo>
                <a:cubicBezTo>
                  <a:pt x="2440853" y="-1985"/>
                  <a:pt x="2261292" y="25951"/>
                  <a:pt x="2005149" y="27432"/>
                </a:cubicBezTo>
                <a:cubicBezTo>
                  <a:pt x="1749006" y="28913"/>
                  <a:pt x="1700078" y="34342"/>
                  <a:pt x="1489166" y="27432"/>
                </a:cubicBezTo>
                <a:cubicBezTo>
                  <a:pt x="1278254" y="20522"/>
                  <a:pt x="1077188" y="56916"/>
                  <a:pt x="790303" y="27432"/>
                </a:cubicBezTo>
                <a:cubicBezTo>
                  <a:pt x="503418" y="-2052"/>
                  <a:pt x="359168" y="57044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572000" h="27432" stroke="0" extrusionOk="0">
                <a:moveTo>
                  <a:pt x="0" y="0"/>
                </a:moveTo>
                <a:cubicBezTo>
                  <a:pt x="155698" y="6780"/>
                  <a:pt x="465972" y="13197"/>
                  <a:pt x="607423" y="0"/>
                </a:cubicBezTo>
                <a:cubicBezTo>
                  <a:pt x="748874" y="-13197"/>
                  <a:pt x="1014133" y="22994"/>
                  <a:pt x="1123406" y="0"/>
                </a:cubicBezTo>
                <a:cubicBezTo>
                  <a:pt x="1232679" y="-22994"/>
                  <a:pt x="1639431" y="-2997"/>
                  <a:pt x="1867989" y="0"/>
                </a:cubicBezTo>
                <a:cubicBezTo>
                  <a:pt x="2096547" y="2997"/>
                  <a:pt x="2265668" y="29557"/>
                  <a:pt x="2475411" y="0"/>
                </a:cubicBezTo>
                <a:cubicBezTo>
                  <a:pt x="2685154" y="-29557"/>
                  <a:pt x="2951491" y="73"/>
                  <a:pt x="3082834" y="0"/>
                </a:cubicBezTo>
                <a:cubicBezTo>
                  <a:pt x="3214177" y="-73"/>
                  <a:pt x="3641000" y="-33478"/>
                  <a:pt x="3827417" y="0"/>
                </a:cubicBezTo>
                <a:cubicBezTo>
                  <a:pt x="4013834" y="33478"/>
                  <a:pt x="4345917" y="14255"/>
                  <a:pt x="4572000" y="0"/>
                </a:cubicBezTo>
                <a:cubicBezTo>
                  <a:pt x="4572485" y="9333"/>
                  <a:pt x="4573278" y="19699"/>
                  <a:pt x="4572000" y="27432"/>
                </a:cubicBezTo>
                <a:cubicBezTo>
                  <a:pt x="4318030" y="43025"/>
                  <a:pt x="4161104" y="34314"/>
                  <a:pt x="4010297" y="27432"/>
                </a:cubicBezTo>
                <a:cubicBezTo>
                  <a:pt x="3859490" y="20550"/>
                  <a:pt x="3592529" y="6613"/>
                  <a:pt x="3357154" y="27432"/>
                </a:cubicBezTo>
                <a:cubicBezTo>
                  <a:pt x="3121779" y="48251"/>
                  <a:pt x="2884285" y="3780"/>
                  <a:pt x="2704011" y="27432"/>
                </a:cubicBezTo>
                <a:cubicBezTo>
                  <a:pt x="2523737" y="51084"/>
                  <a:pt x="2295944" y="32081"/>
                  <a:pt x="2096589" y="27432"/>
                </a:cubicBezTo>
                <a:cubicBezTo>
                  <a:pt x="1897234" y="22783"/>
                  <a:pt x="1623782" y="52518"/>
                  <a:pt x="1352006" y="27432"/>
                </a:cubicBezTo>
                <a:cubicBezTo>
                  <a:pt x="1080230" y="2346"/>
                  <a:pt x="869959" y="12864"/>
                  <a:pt x="607423" y="27432"/>
                </a:cubicBezTo>
                <a:cubicBezTo>
                  <a:pt x="344887" y="42000"/>
                  <a:pt x="188100" y="40051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8A6B38"/>
          </a:solidFill>
          <a:ln w="38100" cap="rnd">
            <a:solidFill>
              <a:srgbClr val="8A6B38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Date Placeholder 26">
            <a:extLst>
              <a:ext uri="{FF2B5EF4-FFF2-40B4-BE49-F238E27FC236}">
                <a16:creationId xmlns:a16="http://schemas.microsoft.com/office/drawing/2014/main" id="{F28B82B1-E269-4325-A665-6CFE5DEE5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7" name="Footer Placeholder 27">
            <a:extLst>
              <a:ext uri="{FF2B5EF4-FFF2-40B4-BE49-F238E27FC236}">
                <a16:creationId xmlns:a16="http://schemas.microsoft.com/office/drawing/2014/main" id="{7C700527-76FD-4DF4-A597-6F5E089CA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Slide Number Placeholder 28">
            <a:extLst>
              <a:ext uri="{FF2B5EF4-FFF2-40B4-BE49-F238E27FC236}">
                <a16:creationId xmlns:a16="http://schemas.microsoft.com/office/drawing/2014/main" id="{B5EA49A9-01EB-4D60-A392-7DC9B625D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7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5B14EDA-A23D-7E40-35B7-15A9A32A7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Travail </a:t>
            </a:r>
            <a:r>
              <a:rPr lang="en-CA" dirty="0" err="1"/>
              <a:t>d’équipe</a:t>
            </a:r>
            <a:endParaRPr lang="fr-CA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B0E5D47-13DE-DFA9-ECE9-F458D10DF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56819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DFC4A-F752-0EA1-C9FE-5A3BBF388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Manipuler</a:t>
            </a:r>
            <a:r>
              <a:rPr lang="en-CA" dirty="0"/>
              <a:t> </a:t>
            </a:r>
            <a:r>
              <a:rPr lang="en-CA" dirty="0" err="1"/>
              <a:t>nouvelles</a:t>
            </a:r>
            <a:r>
              <a:rPr lang="en-CA" dirty="0"/>
              <a:t> technologies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85C9E-FE6C-334E-6D4E-4FE53CED5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78750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BD449-63E2-35FC-9AAE-23C3E677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Imprévisibilité</a:t>
            </a:r>
            <a:r>
              <a:rPr lang="en-CA" dirty="0"/>
              <a:t> 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41778-2D0B-D0F8-BDDA-B47A4ADF1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65107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6913D-D9F5-4A7E-BA68-8661E3728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Gestion de </a:t>
            </a:r>
            <a:r>
              <a:rPr lang="en-CA" dirty="0" err="1"/>
              <a:t>projet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459FF-3723-1A68-48AE-E47F2D359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1848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A7C9A-9809-F5F2-8ECB-21F4368B4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Envergure</a:t>
            </a:r>
            <a:r>
              <a:rPr lang="en-CA" dirty="0"/>
              <a:t> Générale du </a:t>
            </a:r>
            <a:r>
              <a:rPr lang="en-CA" dirty="0" err="1"/>
              <a:t>projet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CCF91-ED82-C036-87C7-657114A00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13090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F1830-08AB-F13B-AB6B-B2799FD13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Agenda 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25DCF-FCC0-57D7-AF66-A8482B5D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/>
              <a:t>Présentation</a:t>
            </a:r>
            <a:r>
              <a:rPr lang="en-CA" dirty="0"/>
              <a:t> du prototype </a:t>
            </a:r>
            <a:r>
              <a:rPr lang="en-CA" i="1" dirty="0" err="1"/>
              <a:t>Peyabeille</a:t>
            </a:r>
            <a:endParaRPr lang="en-CA" dirty="0"/>
          </a:p>
          <a:p>
            <a:r>
              <a:rPr lang="en-CA" dirty="0" err="1"/>
              <a:t>Présentation</a:t>
            </a:r>
            <a:r>
              <a:rPr lang="en-CA" dirty="0"/>
              <a:t> des </a:t>
            </a:r>
            <a:r>
              <a:rPr lang="en-CA" dirty="0" err="1"/>
              <a:t>outils</a:t>
            </a:r>
            <a:r>
              <a:rPr lang="en-CA" dirty="0"/>
              <a:t> </a:t>
            </a:r>
          </a:p>
          <a:p>
            <a:r>
              <a:rPr lang="fr-CA" dirty="0"/>
              <a:t>Difficulté et apprentissage</a:t>
            </a:r>
          </a:p>
        </p:txBody>
      </p:sp>
    </p:spTree>
    <p:extLst>
      <p:ext uri="{BB962C8B-B14F-4D97-AF65-F5344CB8AC3E}">
        <p14:creationId xmlns:p14="http://schemas.microsoft.com/office/powerpoint/2010/main" val="2103687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51">
            <a:extLst>
              <a:ext uri="{FF2B5EF4-FFF2-40B4-BE49-F238E27FC236}">
                <a16:creationId xmlns:a16="http://schemas.microsoft.com/office/drawing/2014/main" id="{5E0D0E5A-6E97-46A9-AF74-EAEA1E044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9417" y="6756322"/>
            <a:ext cx="5657849" cy="101678"/>
          </a:xfrm>
          <a:custGeom>
            <a:avLst/>
            <a:gdLst>
              <a:gd name="connsiteX0" fmla="*/ 0 w 2374107"/>
              <a:gd name="connsiteY0" fmla="*/ 0 h 45719"/>
              <a:gd name="connsiteX1" fmla="*/ 2374107 w 2374107"/>
              <a:gd name="connsiteY1" fmla="*/ 0 h 45719"/>
              <a:gd name="connsiteX2" fmla="*/ 2374107 w 2374107"/>
              <a:gd name="connsiteY2" fmla="*/ 45719 h 45719"/>
              <a:gd name="connsiteX3" fmla="*/ 0 w 2374107"/>
              <a:gd name="connsiteY3" fmla="*/ 45719 h 45719"/>
              <a:gd name="connsiteX4" fmla="*/ 0 w 2374107"/>
              <a:gd name="connsiteY4" fmla="*/ 0 h 45719"/>
              <a:gd name="connsiteX0" fmla="*/ 0 w 2430067"/>
              <a:gd name="connsiteY0" fmla="*/ 0 h 64769"/>
              <a:gd name="connsiteX1" fmla="*/ 2430067 w 2430067"/>
              <a:gd name="connsiteY1" fmla="*/ 19050 h 64769"/>
              <a:gd name="connsiteX2" fmla="*/ 2430067 w 2430067"/>
              <a:gd name="connsiteY2" fmla="*/ 64769 h 64769"/>
              <a:gd name="connsiteX3" fmla="*/ 55960 w 2430067"/>
              <a:gd name="connsiteY3" fmla="*/ 64769 h 64769"/>
              <a:gd name="connsiteX4" fmla="*/ 0 w 2430067"/>
              <a:gd name="connsiteY4" fmla="*/ 0 h 64769"/>
              <a:gd name="connsiteX0" fmla="*/ 0 w 2431088"/>
              <a:gd name="connsiteY0" fmla="*/ 0 h 94534"/>
              <a:gd name="connsiteX1" fmla="*/ 2431088 w 2431088"/>
              <a:gd name="connsiteY1" fmla="*/ 48815 h 94534"/>
              <a:gd name="connsiteX2" fmla="*/ 2431088 w 2431088"/>
              <a:gd name="connsiteY2" fmla="*/ 94534 h 94534"/>
              <a:gd name="connsiteX3" fmla="*/ 56981 w 2431088"/>
              <a:gd name="connsiteY3" fmla="*/ 94534 h 94534"/>
              <a:gd name="connsiteX4" fmla="*/ 0 w 2431088"/>
              <a:gd name="connsiteY4" fmla="*/ 0 h 94534"/>
              <a:gd name="connsiteX0" fmla="*/ 0 w 2425473"/>
              <a:gd name="connsiteY0" fmla="*/ 0 h 101678"/>
              <a:gd name="connsiteX1" fmla="*/ 2425473 w 2425473"/>
              <a:gd name="connsiteY1" fmla="*/ 55959 h 101678"/>
              <a:gd name="connsiteX2" fmla="*/ 2425473 w 2425473"/>
              <a:gd name="connsiteY2" fmla="*/ 101678 h 101678"/>
              <a:gd name="connsiteX3" fmla="*/ 51366 w 2425473"/>
              <a:gd name="connsiteY3" fmla="*/ 101678 h 101678"/>
              <a:gd name="connsiteX4" fmla="*/ 0 w 2425473"/>
              <a:gd name="connsiteY4" fmla="*/ 0 h 101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473" h="101678">
                <a:moveTo>
                  <a:pt x="0" y="0"/>
                </a:moveTo>
                <a:lnTo>
                  <a:pt x="2425473" y="55959"/>
                </a:lnTo>
                <a:lnTo>
                  <a:pt x="2425473" y="101678"/>
                </a:lnTo>
                <a:lnTo>
                  <a:pt x="51366" y="1016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52">
            <a:extLst>
              <a:ext uri="{FF2B5EF4-FFF2-40B4-BE49-F238E27FC236}">
                <a16:creationId xmlns:a16="http://schemas.microsoft.com/office/drawing/2014/main" id="{E197A7FD-CD8D-4609-AE35-64C89063E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8697" y="6809135"/>
            <a:ext cx="160496" cy="48864"/>
          </a:xfrm>
          <a:custGeom>
            <a:avLst/>
            <a:gdLst>
              <a:gd name="connsiteX0" fmla="*/ 0 w 91440"/>
              <a:gd name="connsiteY0" fmla="*/ 0 h 27432"/>
              <a:gd name="connsiteX1" fmla="*/ 91440 w 91440"/>
              <a:gd name="connsiteY1" fmla="*/ 0 h 27432"/>
              <a:gd name="connsiteX2" fmla="*/ 91440 w 91440"/>
              <a:gd name="connsiteY2" fmla="*/ 27432 h 27432"/>
              <a:gd name="connsiteX3" fmla="*/ 0 w 91440"/>
              <a:gd name="connsiteY3" fmla="*/ 27432 h 27432"/>
              <a:gd name="connsiteX4" fmla="*/ 0 w 91440"/>
              <a:gd name="connsiteY4" fmla="*/ 0 h 27432"/>
              <a:gd name="connsiteX0" fmla="*/ 0 w 128350"/>
              <a:gd name="connsiteY0" fmla="*/ 0 h 36957"/>
              <a:gd name="connsiteX1" fmla="*/ 128350 w 128350"/>
              <a:gd name="connsiteY1" fmla="*/ 9525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28350"/>
              <a:gd name="connsiteY0" fmla="*/ 0 h 36957"/>
              <a:gd name="connsiteX1" fmla="*/ 83106 w 128350"/>
              <a:gd name="connsiteY1" fmla="*/ 11906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62878"/>
              <a:gd name="connsiteY0" fmla="*/ 0 h 44101"/>
              <a:gd name="connsiteX1" fmla="*/ 117634 w 162878"/>
              <a:gd name="connsiteY1" fmla="*/ 19050 h 44101"/>
              <a:gd name="connsiteX2" fmla="*/ 162878 w 162878"/>
              <a:gd name="connsiteY2" fmla="*/ 44101 h 44101"/>
              <a:gd name="connsiteX3" fmla="*/ 71438 w 162878"/>
              <a:gd name="connsiteY3" fmla="*/ 44101 h 44101"/>
              <a:gd name="connsiteX4" fmla="*/ 0 w 162878"/>
              <a:gd name="connsiteY4" fmla="*/ 0 h 44101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9056 w 160496"/>
              <a:gd name="connsiteY3" fmla="*/ 48864 h 48864"/>
              <a:gd name="connsiteX4" fmla="*/ 0 w 160496"/>
              <a:gd name="connsiteY4" fmla="*/ 0 h 48864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1912 w 160496"/>
              <a:gd name="connsiteY3" fmla="*/ 48864 h 48864"/>
              <a:gd name="connsiteX4" fmla="*/ 0 w 160496"/>
              <a:gd name="connsiteY4" fmla="*/ 0 h 4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496" h="48864">
                <a:moveTo>
                  <a:pt x="0" y="0"/>
                </a:moveTo>
                <a:lnTo>
                  <a:pt x="115252" y="23813"/>
                </a:lnTo>
                <a:lnTo>
                  <a:pt x="160496" y="48864"/>
                </a:lnTo>
                <a:lnTo>
                  <a:pt x="61912" y="4886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A2B4E3-B2CD-6A2B-A16E-E8F71A3A1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Site Web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C0B64B74-19BE-47D9-8BB8-7081BF0E0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042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1">
            <a:extLst>
              <a:ext uri="{FF2B5EF4-FFF2-40B4-BE49-F238E27FC236}">
                <a16:creationId xmlns:a16="http://schemas.microsoft.com/office/drawing/2014/main" id="{5E0D0E5A-6E97-46A9-AF74-EAEA1E044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9417" y="6756322"/>
            <a:ext cx="5657849" cy="101678"/>
          </a:xfrm>
          <a:custGeom>
            <a:avLst/>
            <a:gdLst>
              <a:gd name="connsiteX0" fmla="*/ 0 w 2374107"/>
              <a:gd name="connsiteY0" fmla="*/ 0 h 45719"/>
              <a:gd name="connsiteX1" fmla="*/ 2374107 w 2374107"/>
              <a:gd name="connsiteY1" fmla="*/ 0 h 45719"/>
              <a:gd name="connsiteX2" fmla="*/ 2374107 w 2374107"/>
              <a:gd name="connsiteY2" fmla="*/ 45719 h 45719"/>
              <a:gd name="connsiteX3" fmla="*/ 0 w 2374107"/>
              <a:gd name="connsiteY3" fmla="*/ 45719 h 45719"/>
              <a:gd name="connsiteX4" fmla="*/ 0 w 2374107"/>
              <a:gd name="connsiteY4" fmla="*/ 0 h 45719"/>
              <a:gd name="connsiteX0" fmla="*/ 0 w 2430067"/>
              <a:gd name="connsiteY0" fmla="*/ 0 h 64769"/>
              <a:gd name="connsiteX1" fmla="*/ 2430067 w 2430067"/>
              <a:gd name="connsiteY1" fmla="*/ 19050 h 64769"/>
              <a:gd name="connsiteX2" fmla="*/ 2430067 w 2430067"/>
              <a:gd name="connsiteY2" fmla="*/ 64769 h 64769"/>
              <a:gd name="connsiteX3" fmla="*/ 55960 w 2430067"/>
              <a:gd name="connsiteY3" fmla="*/ 64769 h 64769"/>
              <a:gd name="connsiteX4" fmla="*/ 0 w 2430067"/>
              <a:gd name="connsiteY4" fmla="*/ 0 h 64769"/>
              <a:gd name="connsiteX0" fmla="*/ 0 w 2431088"/>
              <a:gd name="connsiteY0" fmla="*/ 0 h 94534"/>
              <a:gd name="connsiteX1" fmla="*/ 2431088 w 2431088"/>
              <a:gd name="connsiteY1" fmla="*/ 48815 h 94534"/>
              <a:gd name="connsiteX2" fmla="*/ 2431088 w 2431088"/>
              <a:gd name="connsiteY2" fmla="*/ 94534 h 94534"/>
              <a:gd name="connsiteX3" fmla="*/ 56981 w 2431088"/>
              <a:gd name="connsiteY3" fmla="*/ 94534 h 94534"/>
              <a:gd name="connsiteX4" fmla="*/ 0 w 2431088"/>
              <a:gd name="connsiteY4" fmla="*/ 0 h 94534"/>
              <a:gd name="connsiteX0" fmla="*/ 0 w 2425473"/>
              <a:gd name="connsiteY0" fmla="*/ 0 h 101678"/>
              <a:gd name="connsiteX1" fmla="*/ 2425473 w 2425473"/>
              <a:gd name="connsiteY1" fmla="*/ 55959 h 101678"/>
              <a:gd name="connsiteX2" fmla="*/ 2425473 w 2425473"/>
              <a:gd name="connsiteY2" fmla="*/ 101678 h 101678"/>
              <a:gd name="connsiteX3" fmla="*/ 51366 w 2425473"/>
              <a:gd name="connsiteY3" fmla="*/ 101678 h 101678"/>
              <a:gd name="connsiteX4" fmla="*/ 0 w 2425473"/>
              <a:gd name="connsiteY4" fmla="*/ 0 h 101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473" h="101678">
                <a:moveTo>
                  <a:pt x="0" y="0"/>
                </a:moveTo>
                <a:lnTo>
                  <a:pt x="2425473" y="55959"/>
                </a:lnTo>
                <a:lnTo>
                  <a:pt x="2425473" y="101678"/>
                </a:lnTo>
                <a:lnTo>
                  <a:pt x="51366" y="1016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52">
            <a:extLst>
              <a:ext uri="{FF2B5EF4-FFF2-40B4-BE49-F238E27FC236}">
                <a16:creationId xmlns:a16="http://schemas.microsoft.com/office/drawing/2014/main" id="{E197A7FD-CD8D-4609-AE35-64C89063E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8697" y="6809135"/>
            <a:ext cx="160496" cy="48864"/>
          </a:xfrm>
          <a:custGeom>
            <a:avLst/>
            <a:gdLst>
              <a:gd name="connsiteX0" fmla="*/ 0 w 91440"/>
              <a:gd name="connsiteY0" fmla="*/ 0 h 27432"/>
              <a:gd name="connsiteX1" fmla="*/ 91440 w 91440"/>
              <a:gd name="connsiteY1" fmla="*/ 0 h 27432"/>
              <a:gd name="connsiteX2" fmla="*/ 91440 w 91440"/>
              <a:gd name="connsiteY2" fmla="*/ 27432 h 27432"/>
              <a:gd name="connsiteX3" fmla="*/ 0 w 91440"/>
              <a:gd name="connsiteY3" fmla="*/ 27432 h 27432"/>
              <a:gd name="connsiteX4" fmla="*/ 0 w 91440"/>
              <a:gd name="connsiteY4" fmla="*/ 0 h 27432"/>
              <a:gd name="connsiteX0" fmla="*/ 0 w 128350"/>
              <a:gd name="connsiteY0" fmla="*/ 0 h 36957"/>
              <a:gd name="connsiteX1" fmla="*/ 128350 w 128350"/>
              <a:gd name="connsiteY1" fmla="*/ 9525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28350"/>
              <a:gd name="connsiteY0" fmla="*/ 0 h 36957"/>
              <a:gd name="connsiteX1" fmla="*/ 83106 w 128350"/>
              <a:gd name="connsiteY1" fmla="*/ 11906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62878"/>
              <a:gd name="connsiteY0" fmla="*/ 0 h 44101"/>
              <a:gd name="connsiteX1" fmla="*/ 117634 w 162878"/>
              <a:gd name="connsiteY1" fmla="*/ 19050 h 44101"/>
              <a:gd name="connsiteX2" fmla="*/ 162878 w 162878"/>
              <a:gd name="connsiteY2" fmla="*/ 44101 h 44101"/>
              <a:gd name="connsiteX3" fmla="*/ 71438 w 162878"/>
              <a:gd name="connsiteY3" fmla="*/ 44101 h 44101"/>
              <a:gd name="connsiteX4" fmla="*/ 0 w 162878"/>
              <a:gd name="connsiteY4" fmla="*/ 0 h 44101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9056 w 160496"/>
              <a:gd name="connsiteY3" fmla="*/ 48864 h 48864"/>
              <a:gd name="connsiteX4" fmla="*/ 0 w 160496"/>
              <a:gd name="connsiteY4" fmla="*/ 0 h 48864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1912 w 160496"/>
              <a:gd name="connsiteY3" fmla="*/ 48864 h 48864"/>
              <a:gd name="connsiteX4" fmla="*/ 0 w 160496"/>
              <a:gd name="connsiteY4" fmla="*/ 0 h 4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496" h="48864">
                <a:moveTo>
                  <a:pt x="0" y="0"/>
                </a:moveTo>
                <a:lnTo>
                  <a:pt x="115252" y="23813"/>
                </a:lnTo>
                <a:lnTo>
                  <a:pt x="160496" y="48864"/>
                </a:lnTo>
                <a:lnTo>
                  <a:pt x="61912" y="4886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97A078-CD4A-AD12-80EA-A9745D1A7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>
                <a:solidFill>
                  <a:srgbClr val="FFFFFF"/>
                </a:solidFill>
              </a:rPr>
              <a:t>Outils utilisés</a:t>
            </a: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C0B64B74-19BE-47D9-8BB8-7081BF0E0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026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62C1C-C65E-2FC4-E801-15012BFC2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Outils</a:t>
            </a:r>
            <a:endParaRPr lang="fr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CBB7D0-E586-C5E4-DB7B-C139072912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Front End</a:t>
            </a:r>
            <a:endParaRPr lang="fr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79DCE-0158-8F32-3F95-0EB11AA0E1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React</a:t>
            </a:r>
          </a:p>
          <a:p>
            <a:r>
              <a:rPr lang="en-CA" dirty="0"/>
              <a:t>Next-</a:t>
            </a:r>
            <a:r>
              <a:rPr lang="en-CA" dirty="0" err="1"/>
              <a:t>Js</a:t>
            </a:r>
            <a:endParaRPr lang="fr-C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D38596-C25C-016E-A01C-E5F742AB1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Back End</a:t>
            </a:r>
            <a:endParaRPr lang="fr-CA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AACFFB-2DAE-9D7C-F0E9-24947081BBD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CA" dirty="0" err="1"/>
              <a:t>Node.Js</a:t>
            </a:r>
            <a:endParaRPr lang="en-CA" dirty="0"/>
          </a:p>
          <a:p>
            <a:r>
              <a:rPr lang="en-CA" dirty="0"/>
              <a:t>Express</a:t>
            </a:r>
          </a:p>
          <a:p>
            <a:r>
              <a:rPr lang="en-CA" dirty="0" err="1"/>
              <a:t>OracleDB</a:t>
            </a:r>
            <a:endParaRPr lang="en-CA" dirty="0"/>
          </a:p>
          <a:p>
            <a:r>
              <a:rPr lang="en-CA" dirty="0"/>
              <a:t>MongoDB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69404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9699F67-8726-0E56-C56F-9DEC65E67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Front End</a:t>
            </a:r>
            <a:endParaRPr lang="fr-CA" dirty="0"/>
          </a:p>
        </p:txBody>
      </p:sp>
      <p:graphicFrame>
        <p:nvGraphicFramePr>
          <p:cNvPr id="13" name="Content Placeholder 7">
            <a:extLst>
              <a:ext uri="{FF2B5EF4-FFF2-40B4-BE49-F238E27FC236}">
                <a16:creationId xmlns:a16="http://schemas.microsoft.com/office/drawing/2014/main" id="{E323A09C-3E7C-EE51-33C8-C5C0C529D41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03520" y="548640"/>
          <a:ext cx="6053328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6A3C8FB-12F8-52EA-C091-54DABA4E698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  <a:p>
            <a:endParaRPr lang="fr-CA" dirty="0"/>
          </a:p>
        </p:txBody>
      </p:sp>
      <p:pic>
        <p:nvPicPr>
          <p:cNvPr id="10" name="Picture 4" descr="React — Wikipédia">
            <a:extLst>
              <a:ext uri="{FF2B5EF4-FFF2-40B4-BE49-F238E27FC236}">
                <a16:creationId xmlns:a16="http://schemas.microsoft.com/office/drawing/2014/main" id="{6E4E44DB-7E7F-B82A-A548-EDD45939E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847" y="2077720"/>
            <a:ext cx="1648107" cy="1432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Formation Next.js | Human Coders Formations">
            <a:extLst>
              <a:ext uri="{FF2B5EF4-FFF2-40B4-BE49-F238E27FC236}">
                <a16:creationId xmlns:a16="http://schemas.microsoft.com/office/drawing/2014/main" id="{E8E8164E-4097-DC43-5D04-A1D033E25B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3847" y="4947920"/>
            <a:ext cx="1849995" cy="1108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435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415AE-4F73-9A06-F6D1-9733F48C6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 End</a:t>
            </a:r>
            <a:endParaRPr lang="fr-CA" dirty="0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A198917-4D0D-373A-313D-DAB498717A4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502118"/>
              </p:ext>
            </p:extLst>
          </p:nvPr>
        </p:nvGraphicFramePr>
        <p:xfrm>
          <a:off x="5303520" y="548640"/>
          <a:ext cx="6053328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68B88-9632-C3AB-BAE9-56603BBBF65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A" dirty="0"/>
          </a:p>
        </p:txBody>
      </p:sp>
      <p:pic>
        <p:nvPicPr>
          <p:cNvPr id="5" name="Picture 8" descr="Node.js - Wikipedia">
            <a:extLst>
              <a:ext uri="{FF2B5EF4-FFF2-40B4-BE49-F238E27FC236}">
                <a16:creationId xmlns:a16="http://schemas.microsoft.com/office/drawing/2014/main" id="{157C0906-9DB1-0146-AA4D-02953A517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603" y="5896941"/>
            <a:ext cx="1387030" cy="848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4" descr="Mongo DB">
            <a:extLst>
              <a:ext uri="{FF2B5EF4-FFF2-40B4-BE49-F238E27FC236}">
                <a16:creationId xmlns:a16="http://schemas.microsoft.com/office/drawing/2014/main" id="{07EC14C6-1095-38DC-B9C0-E953796433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706" y="6036323"/>
            <a:ext cx="2113280" cy="569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Oracle DB 11g Errors Guide:Amazon.ca:Appstore for Android">
            <a:extLst>
              <a:ext uri="{FF2B5EF4-FFF2-40B4-BE49-F238E27FC236}">
                <a16:creationId xmlns:a16="http://schemas.microsoft.com/office/drawing/2014/main" id="{2C25196F-10D9-2C98-1381-64E11035B0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799" y="5961866"/>
            <a:ext cx="855441" cy="855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10" descr="Express.js Tutorial for Beginners | Learn Express Fundamentals | Edureka">
            <a:extLst>
              <a:ext uri="{FF2B5EF4-FFF2-40B4-BE49-F238E27FC236}">
                <a16:creationId xmlns:a16="http://schemas.microsoft.com/office/drawing/2014/main" id="{DF041E24-35AC-3F19-21BA-7756F4CB1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111" y="5980176"/>
            <a:ext cx="2024295" cy="91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724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69D4-9470-C551-E9A6-E3B445649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Docker</a:t>
            </a:r>
            <a:endParaRPr lang="fr-CA" dirty="0"/>
          </a:p>
        </p:txBody>
      </p:sp>
      <p:graphicFrame>
        <p:nvGraphicFramePr>
          <p:cNvPr id="2052" name="Content Placeholder 2">
            <a:extLst>
              <a:ext uri="{FF2B5EF4-FFF2-40B4-BE49-F238E27FC236}">
                <a16:creationId xmlns:a16="http://schemas.microsoft.com/office/drawing/2014/main" id="{8D7502C4-130C-12B9-C9E6-1A165929C52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03520" y="548640"/>
          <a:ext cx="6053328" cy="5431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E7DE1F-BC98-09EC-3C8A-1255D3582F0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2050" name="Picture 2" descr="What is Docker? | AWS">
            <a:extLst>
              <a:ext uri="{FF2B5EF4-FFF2-40B4-BE49-F238E27FC236}">
                <a16:creationId xmlns:a16="http://schemas.microsoft.com/office/drawing/2014/main" id="{7B0A3DA5-F52C-DF76-7C2F-5447C0A26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68" y="4166330"/>
            <a:ext cx="3461208" cy="1625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047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51">
            <a:extLst>
              <a:ext uri="{FF2B5EF4-FFF2-40B4-BE49-F238E27FC236}">
                <a16:creationId xmlns:a16="http://schemas.microsoft.com/office/drawing/2014/main" id="{5E0D0E5A-6E97-46A9-AF74-EAEA1E044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19417" y="6756322"/>
            <a:ext cx="5657849" cy="101678"/>
          </a:xfrm>
          <a:custGeom>
            <a:avLst/>
            <a:gdLst>
              <a:gd name="connsiteX0" fmla="*/ 0 w 2374107"/>
              <a:gd name="connsiteY0" fmla="*/ 0 h 45719"/>
              <a:gd name="connsiteX1" fmla="*/ 2374107 w 2374107"/>
              <a:gd name="connsiteY1" fmla="*/ 0 h 45719"/>
              <a:gd name="connsiteX2" fmla="*/ 2374107 w 2374107"/>
              <a:gd name="connsiteY2" fmla="*/ 45719 h 45719"/>
              <a:gd name="connsiteX3" fmla="*/ 0 w 2374107"/>
              <a:gd name="connsiteY3" fmla="*/ 45719 h 45719"/>
              <a:gd name="connsiteX4" fmla="*/ 0 w 2374107"/>
              <a:gd name="connsiteY4" fmla="*/ 0 h 45719"/>
              <a:gd name="connsiteX0" fmla="*/ 0 w 2430067"/>
              <a:gd name="connsiteY0" fmla="*/ 0 h 64769"/>
              <a:gd name="connsiteX1" fmla="*/ 2430067 w 2430067"/>
              <a:gd name="connsiteY1" fmla="*/ 19050 h 64769"/>
              <a:gd name="connsiteX2" fmla="*/ 2430067 w 2430067"/>
              <a:gd name="connsiteY2" fmla="*/ 64769 h 64769"/>
              <a:gd name="connsiteX3" fmla="*/ 55960 w 2430067"/>
              <a:gd name="connsiteY3" fmla="*/ 64769 h 64769"/>
              <a:gd name="connsiteX4" fmla="*/ 0 w 2430067"/>
              <a:gd name="connsiteY4" fmla="*/ 0 h 64769"/>
              <a:gd name="connsiteX0" fmla="*/ 0 w 2431088"/>
              <a:gd name="connsiteY0" fmla="*/ 0 h 94534"/>
              <a:gd name="connsiteX1" fmla="*/ 2431088 w 2431088"/>
              <a:gd name="connsiteY1" fmla="*/ 48815 h 94534"/>
              <a:gd name="connsiteX2" fmla="*/ 2431088 w 2431088"/>
              <a:gd name="connsiteY2" fmla="*/ 94534 h 94534"/>
              <a:gd name="connsiteX3" fmla="*/ 56981 w 2431088"/>
              <a:gd name="connsiteY3" fmla="*/ 94534 h 94534"/>
              <a:gd name="connsiteX4" fmla="*/ 0 w 2431088"/>
              <a:gd name="connsiteY4" fmla="*/ 0 h 94534"/>
              <a:gd name="connsiteX0" fmla="*/ 0 w 2425473"/>
              <a:gd name="connsiteY0" fmla="*/ 0 h 101678"/>
              <a:gd name="connsiteX1" fmla="*/ 2425473 w 2425473"/>
              <a:gd name="connsiteY1" fmla="*/ 55959 h 101678"/>
              <a:gd name="connsiteX2" fmla="*/ 2425473 w 2425473"/>
              <a:gd name="connsiteY2" fmla="*/ 101678 h 101678"/>
              <a:gd name="connsiteX3" fmla="*/ 51366 w 2425473"/>
              <a:gd name="connsiteY3" fmla="*/ 101678 h 101678"/>
              <a:gd name="connsiteX4" fmla="*/ 0 w 2425473"/>
              <a:gd name="connsiteY4" fmla="*/ 0 h 101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473" h="101678">
                <a:moveTo>
                  <a:pt x="0" y="0"/>
                </a:moveTo>
                <a:lnTo>
                  <a:pt x="2425473" y="55959"/>
                </a:lnTo>
                <a:lnTo>
                  <a:pt x="2425473" y="101678"/>
                </a:lnTo>
                <a:lnTo>
                  <a:pt x="51366" y="10167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52">
            <a:extLst>
              <a:ext uri="{FF2B5EF4-FFF2-40B4-BE49-F238E27FC236}">
                <a16:creationId xmlns:a16="http://schemas.microsoft.com/office/drawing/2014/main" id="{E197A7FD-CD8D-4609-AE35-64C89063E3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8697" y="6809135"/>
            <a:ext cx="160496" cy="48864"/>
          </a:xfrm>
          <a:custGeom>
            <a:avLst/>
            <a:gdLst>
              <a:gd name="connsiteX0" fmla="*/ 0 w 91440"/>
              <a:gd name="connsiteY0" fmla="*/ 0 h 27432"/>
              <a:gd name="connsiteX1" fmla="*/ 91440 w 91440"/>
              <a:gd name="connsiteY1" fmla="*/ 0 h 27432"/>
              <a:gd name="connsiteX2" fmla="*/ 91440 w 91440"/>
              <a:gd name="connsiteY2" fmla="*/ 27432 h 27432"/>
              <a:gd name="connsiteX3" fmla="*/ 0 w 91440"/>
              <a:gd name="connsiteY3" fmla="*/ 27432 h 27432"/>
              <a:gd name="connsiteX4" fmla="*/ 0 w 91440"/>
              <a:gd name="connsiteY4" fmla="*/ 0 h 27432"/>
              <a:gd name="connsiteX0" fmla="*/ 0 w 128350"/>
              <a:gd name="connsiteY0" fmla="*/ 0 h 36957"/>
              <a:gd name="connsiteX1" fmla="*/ 128350 w 128350"/>
              <a:gd name="connsiteY1" fmla="*/ 9525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28350"/>
              <a:gd name="connsiteY0" fmla="*/ 0 h 36957"/>
              <a:gd name="connsiteX1" fmla="*/ 83106 w 128350"/>
              <a:gd name="connsiteY1" fmla="*/ 11906 h 36957"/>
              <a:gd name="connsiteX2" fmla="*/ 128350 w 128350"/>
              <a:gd name="connsiteY2" fmla="*/ 36957 h 36957"/>
              <a:gd name="connsiteX3" fmla="*/ 36910 w 128350"/>
              <a:gd name="connsiteY3" fmla="*/ 36957 h 36957"/>
              <a:gd name="connsiteX4" fmla="*/ 0 w 128350"/>
              <a:gd name="connsiteY4" fmla="*/ 0 h 36957"/>
              <a:gd name="connsiteX0" fmla="*/ 0 w 162878"/>
              <a:gd name="connsiteY0" fmla="*/ 0 h 44101"/>
              <a:gd name="connsiteX1" fmla="*/ 117634 w 162878"/>
              <a:gd name="connsiteY1" fmla="*/ 19050 h 44101"/>
              <a:gd name="connsiteX2" fmla="*/ 162878 w 162878"/>
              <a:gd name="connsiteY2" fmla="*/ 44101 h 44101"/>
              <a:gd name="connsiteX3" fmla="*/ 71438 w 162878"/>
              <a:gd name="connsiteY3" fmla="*/ 44101 h 44101"/>
              <a:gd name="connsiteX4" fmla="*/ 0 w 162878"/>
              <a:gd name="connsiteY4" fmla="*/ 0 h 44101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9056 w 160496"/>
              <a:gd name="connsiteY3" fmla="*/ 48864 h 48864"/>
              <a:gd name="connsiteX4" fmla="*/ 0 w 160496"/>
              <a:gd name="connsiteY4" fmla="*/ 0 h 48864"/>
              <a:gd name="connsiteX0" fmla="*/ 0 w 160496"/>
              <a:gd name="connsiteY0" fmla="*/ 0 h 48864"/>
              <a:gd name="connsiteX1" fmla="*/ 115252 w 160496"/>
              <a:gd name="connsiteY1" fmla="*/ 23813 h 48864"/>
              <a:gd name="connsiteX2" fmla="*/ 160496 w 160496"/>
              <a:gd name="connsiteY2" fmla="*/ 48864 h 48864"/>
              <a:gd name="connsiteX3" fmla="*/ 61912 w 160496"/>
              <a:gd name="connsiteY3" fmla="*/ 48864 h 48864"/>
              <a:gd name="connsiteX4" fmla="*/ 0 w 160496"/>
              <a:gd name="connsiteY4" fmla="*/ 0 h 48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0496" h="48864">
                <a:moveTo>
                  <a:pt x="0" y="0"/>
                </a:moveTo>
                <a:lnTo>
                  <a:pt x="115252" y="23813"/>
                </a:lnTo>
                <a:lnTo>
                  <a:pt x="160496" y="48864"/>
                </a:lnTo>
                <a:lnTo>
                  <a:pt x="61912" y="4886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8417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3C60458-40FE-37C2-0464-5CF5734E7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8716" y="955309"/>
            <a:ext cx="7074568" cy="28989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7500">
                <a:solidFill>
                  <a:srgbClr val="FFFFFF"/>
                </a:solidFill>
              </a:rPr>
              <a:t>Difficultés et apprentissages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A97682-E8D8-C741-EC35-9B162D262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4916" y="4533813"/>
            <a:ext cx="6930189" cy="938463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endParaRPr lang="en-US" sz="3200">
              <a:solidFill>
                <a:srgbClr val="FFFFFF"/>
              </a:solidFill>
            </a:endParaRPr>
          </a:p>
        </p:txBody>
      </p:sp>
      <p:sp>
        <p:nvSpPr>
          <p:cNvPr id="21" name="Rectangle 6">
            <a:extLst>
              <a:ext uri="{FF2B5EF4-FFF2-40B4-BE49-F238E27FC236}">
                <a16:creationId xmlns:a16="http://schemas.microsoft.com/office/drawing/2014/main" id="{C0B64B74-19BE-47D9-8BB8-7081BF0E0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13338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2806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SketchyVTI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4650E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108</Words>
  <Application>Microsoft Office PowerPoint</Application>
  <PresentationFormat>Widescreen</PresentationFormat>
  <Paragraphs>49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Modern Love</vt:lpstr>
      <vt:lpstr>The Hand</vt:lpstr>
      <vt:lpstr>SketchyVTI</vt:lpstr>
      <vt:lpstr>Peyabeille </vt:lpstr>
      <vt:lpstr>Agenda </vt:lpstr>
      <vt:lpstr>Site Web</vt:lpstr>
      <vt:lpstr>Outils utilisés</vt:lpstr>
      <vt:lpstr>Outils</vt:lpstr>
      <vt:lpstr>Front End</vt:lpstr>
      <vt:lpstr>Back End</vt:lpstr>
      <vt:lpstr>Docker</vt:lpstr>
      <vt:lpstr>Difficultés et apprentissages</vt:lpstr>
      <vt:lpstr>Travail d’équipe</vt:lpstr>
      <vt:lpstr>Manipuler nouvelles technologies</vt:lpstr>
      <vt:lpstr>Imprévisibilité </vt:lpstr>
      <vt:lpstr>Gestion de projet</vt:lpstr>
      <vt:lpstr>Envergure Générale du projet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Peyabeille </dc:title>
  <dc:creator>Rabetafika, Mihaja</dc:creator>
  <cp:lastModifiedBy>Rabetafika, Mihaja</cp:lastModifiedBy>
  <cp:revision>1</cp:revision>
  <dcterms:created xsi:type="dcterms:W3CDTF">2023-05-18T14:20:43Z</dcterms:created>
  <dcterms:modified xsi:type="dcterms:W3CDTF">2023-05-18T17:00:57Z</dcterms:modified>
</cp:coreProperties>
</file>

<file path=docProps/thumbnail.jpeg>
</file>